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5111" r:id="rId1"/>
  </p:sldMasterIdLst>
  <p:notesMasterIdLst>
    <p:notesMasterId r:id="rId52"/>
  </p:notesMasterIdLst>
  <p:handoutMasterIdLst>
    <p:handoutMasterId r:id="rId53"/>
  </p:handoutMasterIdLst>
  <p:sldIdLst>
    <p:sldId id="295" r:id="rId2"/>
    <p:sldId id="378" r:id="rId3"/>
    <p:sldId id="352" r:id="rId4"/>
    <p:sldId id="358" r:id="rId5"/>
    <p:sldId id="297" r:id="rId6"/>
    <p:sldId id="262" r:id="rId7"/>
    <p:sldId id="388" r:id="rId8"/>
    <p:sldId id="268" r:id="rId9"/>
    <p:sldId id="433" r:id="rId10"/>
    <p:sldId id="429" r:id="rId11"/>
    <p:sldId id="395" r:id="rId12"/>
    <p:sldId id="396" r:id="rId13"/>
    <p:sldId id="397" r:id="rId14"/>
    <p:sldId id="399" r:id="rId15"/>
    <p:sldId id="350" r:id="rId16"/>
    <p:sldId id="398" r:id="rId17"/>
    <p:sldId id="401" r:id="rId18"/>
    <p:sldId id="400" r:id="rId19"/>
    <p:sldId id="305" r:id="rId20"/>
    <p:sldId id="448" r:id="rId21"/>
    <p:sldId id="441" r:id="rId22"/>
    <p:sldId id="430" r:id="rId23"/>
    <p:sldId id="363" r:id="rId24"/>
    <p:sldId id="355" r:id="rId25"/>
    <p:sldId id="327" r:id="rId26"/>
    <p:sldId id="402" r:id="rId27"/>
    <p:sldId id="435" r:id="rId28"/>
    <p:sldId id="404" r:id="rId29"/>
    <p:sldId id="316" r:id="rId30"/>
    <p:sldId id="446" r:id="rId31"/>
    <p:sldId id="445" r:id="rId32"/>
    <p:sldId id="447" r:id="rId33"/>
    <p:sldId id="417" r:id="rId34"/>
    <p:sldId id="341" r:id="rId35"/>
    <p:sldId id="339" r:id="rId36"/>
    <p:sldId id="337" r:id="rId37"/>
    <p:sldId id="344" r:id="rId38"/>
    <p:sldId id="416" r:id="rId39"/>
    <p:sldId id="367" r:id="rId40"/>
    <p:sldId id="432" r:id="rId41"/>
    <p:sldId id="307" r:id="rId42"/>
    <p:sldId id="347" r:id="rId43"/>
    <p:sldId id="326" r:id="rId44"/>
    <p:sldId id="331" r:id="rId45"/>
    <p:sldId id="332" r:id="rId46"/>
    <p:sldId id="328" r:id="rId47"/>
    <p:sldId id="334" r:id="rId48"/>
    <p:sldId id="374" r:id="rId49"/>
    <p:sldId id="449" r:id="rId50"/>
    <p:sldId id="354" r:id="rId51"/>
  </p:sldIdLst>
  <p:sldSz cx="9144000" cy="6858000" type="screen4x3"/>
  <p:notesSz cx="7077075" cy="9369425"/>
  <p:defaultTextStyle>
    <a:defPPr>
      <a:defRPr lang="en-US"/>
    </a:defPPr>
    <a:lvl1pPr algn="l" rtl="0" eaLnBrk="0" fontAlgn="base" hangingPunct="0">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51">
          <p15:clr>
            <a:srgbClr val="A4A3A4"/>
          </p15:clr>
        </p15:guide>
        <p15:guide id="2" pos="222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EEF2492-C8F0-44F9-99B1-88CA7480EF9A}" v="1759" dt="2022-01-17T23:45:49.498"/>
    <p1510:client id="{4BAEE223-797C-43C7-9E7E-B9D6EDCE79F5}" v="1413" dt="2022-09-19T22:39:30.823"/>
    <p1510:client id="{AF6000D7-8078-433F-808F-E34994A87D9A}" v="36" dt="2022-02-24T17:01:58.61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6" d="100"/>
          <a:sy n="86" d="100"/>
        </p:scale>
        <p:origin x="1524" y="90"/>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1572" y="-252"/>
      </p:cViewPr>
      <p:guideLst>
        <p:guide orient="horz" pos="2951"/>
        <p:guide pos="222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8"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E667C7B-760D-4D9A-A05B-9189EA30EFA0}" type="doc">
      <dgm:prSet loTypeId="urn:microsoft.com/office/officeart/2008/layout/AlternatingHexagons" loCatId="list" qsTypeId="urn:microsoft.com/office/officeart/2005/8/quickstyle/simple1" qsCatId="simple" csTypeId="urn:microsoft.com/office/officeart/2005/8/colors/colorful3" csCatId="colorful" phldr="1"/>
      <dgm:spPr/>
      <dgm:t>
        <a:bodyPr/>
        <a:lstStyle/>
        <a:p>
          <a:endParaRPr lang="en-US"/>
        </a:p>
      </dgm:t>
    </dgm:pt>
    <dgm:pt modelId="{3BD1D724-82DD-4C33-B3E3-5A0230B3A3AB}">
      <dgm:prSet phldrT="[Text]" custT="1"/>
      <dgm:spPr/>
      <dgm:t>
        <a:bodyPr/>
        <a:lstStyle/>
        <a:p>
          <a:endParaRPr lang="en-US" sz="1500" b="1"/>
        </a:p>
      </dgm:t>
    </dgm:pt>
    <dgm:pt modelId="{F7B96922-46AB-4112-9A3A-5989B05B3032}" type="parTrans" cxnId="{A7691587-97E3-4F23-A6A1-46C5EF00EB2A}">
      <dgm:prSet/>
      <dgm:spPr/>
      <dgm:t>
        <a:bodyPr/>
        <a:lstStyle/>
        <a:p>
          <a:endParaRPr lang="en-US"/>
        </a:p>
      </dgm:t>
    </dgm:pt>
    <dgm:pt modelId="{84C433E8-FA35-4C9F-AAC2-E033C76D127B}" type="sibTrans" cxnId="{A7691587-97E3-4F23-A6A1-46C5EF00EB2A}">
      <dgm:prSet custT="1"/>
      <dgm:spPr/>
      <dgm:t>
        <a:bodyPr/>
        <a:lstStyle/>
        <a:p>
          <a:endParaRPr lang="en-US" sz="1400" b="1"/>
        </a:p>
      </dgm:t>
    </dgm:pt>
    <dgm:pt modelId="{2B2BF0C1-9D8E-40CC-8569-8E1F9DB92095}">
      <dgm:prSet phldrT="[Text]" custT="1"/>
      <dgm:spPr/>
      <dgm:t>
        <a:bodyPr/>
        <a:lstStyle/>
        <a:p>
          <a:r>
            <a:rPr lang="en-US" sz="1800" b="1"/>
            <a:t>Behavior</a:t>
          </a:r>
        </a:p>
      </dgm:t>
    </dgm:pt>
    <dgm:pt modelId="{F5220435-BC2D-45C8-99DE-676A64DE7047}" type="parTrans" cxnId="{EE42F52B-862C-40CB-88CB-136F1AD4C18E}">
      <dgm:prSet/>
      <dgm:spPr/>
      <dgm:t>
        <a:bodyPr/>
        <a:lstStyle/>
        <a:p>
          <a:endParaRPr lang="en-US"/>
        </a:p>
      </dgm:t>
    </dgm:pt>
    <dgm:pt modelId="{6DC76016-4825-463C-98F1-1AD0FC0D5048}" type="sibTrans" cxnId="{EE42F52B-862C-40CB-88CB-136F1AD4C18E}">
      <dgm:prSet custT="1"/>
      <dgm:spPr/>
      <dgm:t>
        <a:bodyPr/>
        <a:lstStyle/>
        <a:p>
          <a:endParaRPr lang="en-US" sz="1600" b="1">
            <a:solidFill>
              <a:schemeClr val="bg1"/>
            </a:solidFill>
          </a:endParaRPr>
        </a:p>
      </dgm:t>
    </dgm:pt>
    <dgm:pt modelId="{D2B3642F-EC21-4CBA-A9FD-13C0C3C44F16}">
      <dgm:prSet phldrT="[Text]"/>
      <dgm:spPr/>
      <dgm:t>
        <a:bodyPr/>
        <a:lstStyle/>
        <a:p>
          <a:r>
            <a:rPr lang="en-US" b="1"/>
            <a:t>School Transitions</a:t>
          </a:r>
        </a:p>
      </dgm:t>
    </dgm:pt>
    <dgm:pt modelId="{BDA8C109-2B68-4DEF-B5A6-25785198E2EC}" type="parTrans" cxnId="{A4486A80-5497-417C-8471-4D5EECD62CE4}">
      <dgm:prSet/>
      <dgm:spPr/>
      <dgm:t>
        <a:bodyPr/>
        <a:lstStyle/>
        <a:p>
          <a:endParaRPr lang="en-US"/>
        </a:p>
      </dgm:t>
    </dgm:pt>
    <dgm:pt modelId="{3596992D-6191-45AB-923A-E22F11CCE15C}" type="sibTrans" cxnId="{A4486A80-5497-417C-8471-4D5EECD62CE4}">
      <dgm:prSet custT="1"/>
      <dgm:spPr/>
      <dgm:t>
        <a:bodyPr/>
        <a:lstStyle/>
        <a:p>
          <a:endParaRPr lang="en-US" sz="1300" b="1"/>
        </a:p>
      </dgm:t>
    </dgm:pt>
    <dgm:pt modelId="{E003E714-0957-4BCD-B2C1-1164B4A9D094}" type="pres">
      <dgm:prSet presAssocID="{5E667C7B-760D-4D9A-A05B-9189EA30EFA0}" presName="Name0" presStyleCnt="0">
        <dgm:presLayoutVars>
          <dgm:chMax/>
          <dgm:chPref/>
          <dgm:dir/>
          <dgm:animLvl val="lvl"/>
        </dgm:presLayoutVars>
      </dgm:prSet>
      <dgm:spPr/>
      <dgm:t>
        <a:bodyPr/>
        <a:lstStyle/>
        <a:p>
          <a:endParaRPr lang="en-US"/>
        </a:p>
      </dgm:t>
    </dgm:pt>
    <dgm:pt modelId="{F1F10890-01CF-40AE-AF7C-5D61A8F10880}" type="pres">
      <dgm:prSet presAssocID="{3BD1D724-82DD-4C33-B3E3-5A0230B3A3AB}" presName="composite" presStyleCnt="0"/>
      <dgm:spPr/>
    </dgm:pt>
    <dgm:pt modelId="{76799F83-C89C-4185-B4F9-449BF351293A}" type="pres">
      <dgm:prSet presAssocID="{3BD1D724-82DD-4C33-B3E3-5A0230B3A3AB}" presName="Parent1" presStyleLbl="node1" presStyleIdx="0" presStyleCnt="6" custLinFactX="-7883" custLinFactY="69520" custLinFactNeighborX="-100000" custLinFactNeighborY="100000">
        <dgm:presLayoutVars>
          <dgm:chMax val="1"/>
          <dgm:chPref val="1"/>
          <dgm:bulletEnabled val="1"/>
        </dgm:presLayoutVars>
      </dgm:prSet>
      <dgm:spPr/>
      <dgm:t>
        <a:bodyPr/>
        <a:lstStyle/>
        <a:p>
          <a:endParaRPr lang="en-US"/>
        </a:p>
      </dgm:t>
    </dgm:pt>
    <dgm:pt modelId="{AD81B1A0-5948-465A-B82A-DE20DA8F0788}" type="pres">
      <dgm:prSet presAssocID="{3BD1D724-82DD-4C33-B3E3-5A0230B3A3AB}" presName="Childtext1" presStyleLbl="revTx" presStyleIdx="0" presStyleCnt="3">
        <dgm:presLayoutVars>
          <dgm:chMax val="0"/>
          <dgm:chPref val="0"/>
          <dgm:bulletEnabled val="1"/>
        </dgm:presLayoutVars>
      </dgm:prSet>
      <dgm:spPr/>
    </dgm:pt>
    <dgm:pt modelId="{6239A648-14C2-4BF9-97EF-991E1B5EB125}" type="pres">
      <dgm:prSet presAssocID="{3BD1D724-82DD-4C33-B3E3-5A0230B3A3AB}" presName="BalanceSpacing" presStyleCnt="0"/>
      <dgm:spPr/>
    </dgm:pt>
    <dgm:pt modelId="{5F9739C6-FDE5-4AA4-B32F-2D0965EC0F36}" type="pres">
      <dgm:prSet presAssocID="{3BD1D724-82DD-4C33-B3E3-5A0230B3A3AB}" presName="BalanceSpacing1" presStyleCnt="0"/>
      <dgm:spPr/>
    </dgm:pt>
    <dgm:pt modelId="{C9EBC611-E65E-4E1E-8261-9090D21542DE}" type="pres">
      <dgm:prSet presAssocID="{84C433E8-FA35-4C9F-AAC2-E033C76D127B}" presName="Accent1Text" presStyleLbl="node1" presStyleIdx="1" presStyleCnt="6" custLinFactX="8257" custLinFactNeighborX="100000" custLinFactNeighborY="172"/>
      <dgm:spPr/>
      <dgm:t>
        <a:bodyPr/>
        <a:lstStyle/>
        <a:p>
          <a:endParaRPr lang="en-US"/>
        </a:p>
      </dgm:t>
    </dgm:pt>
    <dgm:pt modelId="{13D8D5B7-6DF6-408D-B671-44D7E60FD3F0}" type="pres">
      <dgm:prSet presAssocID="{84C433E8-FA35-4C9F-AAC2-E033C76D127B}" presName="spaceBetweenRectangles" presStyleCnt="0"/>
      <dgm:spPr/>
    </dgm:pt>
    <dgm:pt modelId="{F36FE815-4E18-4FE3-AE70-754D2D7514F2}" type="pres">
      <dgm:prSet presAssocID="{2B2BF0C1-9D8E-40CC-8569-8E1F9DB92095}" presName="composite" presStyleCnt="0"/>
      <dgm:spPr/>
    </dgm:pt>
    <dgm:pt modelId="{F5C2EAA1-41CC-4F63-82FE-54CA41307D1B}" type="pres">
      <dgm:prSet presAssocID="{2B2BF0C1-9D8E-40CC-8569-8E1F9DB92095}" presName="Parent1" presStyleLbl="node1" presStyleIdx="2" presStyleCnt="6" custLinFactX="8185" custLinFactNeighborX="100000" custLinFactNeighborY="269">
        <dgm:presLayoutVars>
          <dgm:chMax val="1"/>
          <dgm:chPref val="1"/>
          <dgm:bulletEnabled val="1"/>
        </dgm:presLayoutVars>
      </dgm:prSet>
      <dgm:spPr/>
      <dgm:t>
        <a:bodyPr/>
        <a:lstStyle/>
        <a:p>
          <a:endParaRPr lang="en-US"/>
        </a:p>
      </dgm:t>
    </dgm:pt>
    <dgm:pt modelId="{A399DB9F-B91A-43A4-86B6-225EAE6E4644}" type="pres">
      <dgm:prSet presAssocID="{2B2BF0C1-9D8E-40CC-8569-8E1F9DB92095}" presName="Childtext1" presStyleLbl="revTx" presStyleIdx="1" presStyleCnt="3">
        <dgm:presLayoutVars>
          <dgm:chMax val="0"/>
          <dgm:chPref val="0"/>
          <dgm:bulletEnabled val="1"/>
        </dgm:presLayoutVars>
      </dgm:prSet>
      <dgm:spPr/>
    </dgm:pt>
    <dgm:pt modelId="{3B12F923-ECD4-4A07-AC70-130231721B36}" type="pres">
      <dgm:prSet presAssocID="{2B2BF0C1-9D8E-40CC-8569-8E1F9DB92095}" presName="BalanceSpacing" presStyleCnt="0"/>
      <dgm:spPr/>
    </dgm:pt>
    <dgm:pt modelId="{71F6FC4A-0100-43BB-B2A3-42913A6D2628}" type="pres">
      <dgm:prSet presAssocID="{2B2BF0C1-9D8E-40CC-8569-8E1F9DB92095}" presName="BalanceSpacing1" presStyleCnt="0"/>
      <dgm:spPr/>
    </dgm:pt>
    <dgm:pt modelId="{59705156-6185-40FC-93F6-F976922EDFF4}" type="pres">
      <dgm:prSet presAssocID="{6DC76016-4825-463C-98F1-1AD0FC0D5048}" presName="Accent1Text" presStyleLbl="node1" presStyleIdx="3" presStyleCnt="6" custLinFactX="-62856" custLinFactNeighborX="-100000" custLinFactNeighborY="-84529"/>
      <dgm:spPr/>
      <dgm:t>
        <a:bodyPr/>
        <a:lstStyle/>
        <a:p>
          <a:endParaRPr lang="en-US"/>
        </a:p>
      </dgm:t>
    </dgm:pt>
    <dgm:pt modelId="{CC18250B-3728-4CE5-BCC3-4A746F03E5B9}" type="pres">
      <dgm:prSet presAssocID="{6DC76016-4825-463C-98F1-1AD0FC0D5048}" presName="spaceBetweenRectangles" presStyleCnt="0"/>
      <dgm:spPr/>
    </dgm:pt>
    <dgm:pt modelId="{0C263715-77DA-4D7C-9EBA-E8B48B1BD643}" type="pres">
      <dgm:prSet presAssocID="{D2B3642F-EC21-4CBA-A9FD-13C0C3C44F16}" presName="composite" presStyleCnt="0"/>
      <dgm:spPr/>
    </dgm:pt>
    <dgm:pt modelId="{95230722-AB36-4666-8AB4-D7454C3981B9}" type="pres">
      <dgm:prSet presAssocID="{D2B3642F-EC21-4CBA-A9FD-13C0C3C44F16}" presName="Parent1" presStyleLbl="node1" presStyleIdx="4" presStyleCnt="6">
        <dgm:presLayoutVars>
          <dgm:chMax val="1"/>
          <dgm:chPref val="1"/>
          <dgm:bulletEnabled val="1"/>
        </dgm:presLayoutVars>
      </dgm:prSet>
      <dgm:spPr/>
      <dgm:t>
        <a:bodyPr/>
        <a:lstStyle/>
        <a:p>
          <a:endParaRPr lang="en-US"/>
        </a:p>
      </dgm:t>
    </dgm:pt>
    <dgm:pt modelId="{BFBB7FE8-FEDA-4019-9776-D28D68322167}" type="pres">
      <dgm:prSet presAssocID="{D2B3642F-EC21-4CBA-A9FD-13C0C3C44F16}" presName="Childtext1" presStyleLbl="revTx" presStyleIdx="2" presStyleCnt="3">
        <dgm:presLayoutVars>
          <dgm:chMax val="0"/>
          <dgm:chPref val="0"/>
          <dgm:bulletEnabled val="1"/>
        </dgm:presLayoutVars>
      </dgm:prSet>
      <dgm:spPr/>
    </dgm:pt>
    <dgm:pt modelId="{A85C79B3-6DBB-4C9F-AF25-0A49A8D8E231}" type="pres">
      <dgm:prSet presAssocID="{D2B3642F-EC21-4CBA-A9FD-13C0C3C44F16}" presName="BalanceSpacing" presStyleCnt="0"/>
      <dgm:spPr/>
    </dgm:pt>
    <dgm:pt modelId="{83E96E01-342D-4C7D-B361-CE1A96158C9E}" type="pres">
      <dgm:prSet presAssocID="{D2B3642F-EC21-4CBA-A9FD-13C0C3C44F16}" presName="BalanceSpacing1" presStyleCnt="0"/>
      <dgm:spPr/>
    </dgm:pt>
    <dgm:pt modelId="{6E2E56F9-FA04-4D7D-A2D8-68E9C803C4B4}" type="pres">
      <dgm:prSet presAssocID="{3596992D-6191-45AB-923A-E22F11CCE15C}" presName="Accent1Text" presStyleLbl="node1" presStyleIdx="5" presStyleCnt="6" custLinFactNeighborX="53838" custLinFactNeighborY="-84611"/>
      <dgm:spPr/>
      <dgm:t>
        <a:bodyPr/>
        <a:lstStyle/>
        <a:p>
          <a:endParaRPr lang="en-US"/>
        </a:p>
      </dgm:t>
    </dgm:pt>
  </dgm:ptLst>
  <dgm:cxnLst>
    <dgm:cxn modelId="{66C255DC-DE7F-473D-AF3D-A4EED16F6610}" type="presOf" srcId="{84C433E8-FA35-4C9F-AAC2-E033C76D127B}" destId="{C9EBC611-E65E-4E1E-8261-9090D21542DE}" srcOrd="0" destOrd="0" presId="urn:microsoft.com/office/officeart/2008/layout/AlternatingHexagons"/>
    <dgm:cxn modelId="{54A93050-319E-4A5E-9BE6-CD8A9E95E1B0}" type="presOf" srcId="{5E667C7B-760D-4D9A-A05B-9189EA30EFA0}" destId="{E003E714-0957-4BCD-B2C1-1164B4A9D094}" srcOrd="0" destOrd="0" presId="urn:microsoft.com/office/officeart/2008/layout/AlternatingHexagons"/>
    <dgm:cxn modelId="{002F53F1-2D4D-4166-9891-65B5ABCF8ED9}" type="presOf" srcId="{2B2BF0C1-9D8E-40CC-8569-8E1F9DB92095}" destId="{F5C2EAA1-41CC-4F63-82FE-54CA41307D1B}" srcOrd="0" destOrd="0" presId="urn:microsoft.com/office/officeart/2008/layout/AlternatingHexagons"/>
    <dgm:cxn modelId="{6DDEC1A3-69DE-4192-A9E8-5A045E82A665}" type="presOf" srcId="{3BD1D724-82DD-4C33-B3E3-5A0230B3A3AB}" destId="{76799F83-C89C-4185-B4F9-449BF351293A}" srcOrd="0" destOrd="0" presId="urn:microsoft.com/office/officeart/2008/layout/AlternatingHexagons"/>
    <dgm:cxn modelId="{A7691587-97E3-4F23-A6A1-46C5EF00EB2A}" srcId="{5E667C7B-760D-4D9A-A05B-9189EA30EFA0}" destId="{3BD1D724-82DD-4C33-B3E3-5A0230B3A3AB}" srcOrd="0" destOrd="0" parTransId="{F7B96922-46AB-4112-9A3A-5989B05B3032}" sibTransId="{84C433E8-FA35-4C9F-AAC2-E033C76D127B}"/>
    <dgm:cxn modelId="{EE42F52B-862C-40CB-88CB-136F1AD4C18E}" srcId="{5E667C7B-760D-4D9A-A05B-9189EA30EFA0}" destId="{2B2BF0C1-9D8E-40CC-8569-8E1F9DB92095}" srcOrd="1" destOrd="0" parTransId="{F5220435-BC2D-45C8-99DE-676A64DE7047}" sibTransId="{6DC76016-4825-463C-98F1-1AD0FC0D5048}"/>
    <dgm:cxn modelId="{EA14C117-7628-4873-BE8B-729A46182C99}" type="presOf" srcId="{3596992D-6191-45AB-923A-E22F11CCE15C}" destId="{6E2E56F9-FA04-4D7D-A2D8-68E9C803C4B4}" srcOrd="0" destOrd="0" presId="urn:microsoft.com/office/officeart/2008/layout/AlternatingHexagons"/>
    <dgm:cxn modelId="{A4486A80-5497-417C-8471-4D5EECD62CE4}" srcId="{5E667C7B-760D-4D9A-A05B-9189EA30EFA0}" destId="{D2B3642F-EC21-4CBA-A9FD-13C0C3C44F16}" srcOrd="2" destOrd="0" parTransId="{BDA8C109-2B68-4DEF-B5A6-25785198E2EC}" sibTransId="{3596992D-6191-45AB-923A-E22F11CCE15C}"/>
    <dgm:cxn modelId="{E0122B55-9A9F-42F6-811B-CC537489417C}" type="presOf" srcId="{6DC76016-4825-463C-98F1-1AD0FC0D5048}" destId="{59705156-6185-40FC-93F6-F976922EDFF4}" srcOrd="0" destOrd="0" presId="urn:microsoft.com/office/officeart/2008/layout/AlternatingHexagons"/>
    <dgm:cxn modelId="{BA6C08B7-09D8-45F8-9D6E-05D5FFDCB908}" type="presOf" srcId="{D2B3642F-EC21-4CBA-A9FD-13C0C3C44F16}" destId="{95230722-AB36-4666-8AB4-D7454C3981B9}" srcOrd="0" destOrd="0" presId="urn:microsoft.com/office/officeart/2008/layout/AlternatingHexagons"/>
    <dgm:cxn modelId="{8FA5E260-2C58-4063-9FF2-3B11C67EC70B}" type="presParOf" srcId="{E003E714-0957-4BCD-B2C1-1164B4A9D094}" destId="{F1F10890-01CF-40AE-AF7C-5D61A8F10880}" srcOrd="0" destOrd="0" presId="urn:microsoft.com/office/officeart/2008/layout/AlternatingHexagons"/>
    <dgm:cxn modelId="{2D031298-58AA-449E-859D-ABFB6CA81D5D}" type="presParOf" srcId="{F1F10890-01CF-40AE-AF7C-5D61A8F10880}" destId="{76799F83-C89C-4185-B4F9-449BF351293A}" srcOrd="0" destOrd="0" presId="urn:microsoft.com/office/officeart/2008/layout/AlternatingHexagons"/>
    <dgm:cxn modelId="{6126E33F-AB7D-4452-A376-647C693239E1}" type="presParOf" srcId="{F1F10890-01CF-40AE-AF7C-5D61A8F10880}" destId="{AD81B1A0-5948-465A-B82A-DE20DA8F0788}" srcOrd="1" destOrd="0" presId="urn:microsoft.com/office/officeart/2008/layout/AlternatingHexagons"/>
    <dgm:cxn modelId="{32C45BF4-AC72-472F-B04B-8DB0182F5719}" type="presParOf" srcId="{F1F10890-01CF-40AE-AF7C-5D61A8F10880}" destId="{6239A648-14C2-4BF9-97EF-991E1B5EB125}" srcOrd="2" destOrd="0" presId="urn:microsoft.com/office/officeart/2008/layout/AlternatingHexagons"/>
    <dgm:cxn modelId="{EC4B1DD2-A7ED-45DA-89C1-E07BD1DE9E6D}" type="presParOf" srcId="{F1F10890-01CF-40AE-AF7C-5D61A8F10880}" destId="{5F9739C6-FDE5-4AA4-B32F-2D0965EC0F36}" srcOrd="3" destOrd="0" presId="urn:microsoft.com/office/officeart/2008/layout/AlternatingHexagons"/>
    <dgm:cxn modelId="{88EC1CB8-4C27-4FC2-8D6A-B368E313062C}" type="presParOf" srcId="{F1F10890-01CF-40AE-AF7C-5D61A8F10880}" destId="{C9EBC611-E65E-4E1E-8261-9090D21542DE}" srcOrd="4" destOrd="0" presId="urn:microsoft.com/office/officeart/2008/layout/AlternatingHexagons"/>
    <dgm:cxn modelId="{CB1BB490-B776-4F58-ABFE-D3C011179EB0}" type="presParOf" srcId="{E003E714-0957-4BCD-B2C1-1164B4A9D094}" destId="{13D8D5B7-6DF6-408D-B671-44D7E60FD3F0}" srcOrd="1" destOrd="0" presId="urn:microsoft.com/office/officeart/2008/layout/AlternatingHexagons"/>
    <dgm:cxn modelId="{C47E99F2-ADF2-48FD-8CDE-E28AEE81AB88}" type="presParOf" srcId="{E003E714-0957-4BCD-B2C1-1164B4A9D094}" destId="{F36FE815-4E18-4FE3-AE70-754D2D7514F2}" srcOrd="2" destOrd="0" presId="urn:microsoft.com/office/officeart/2008/layout/AlternatingHexagons"/>
    <dgm:cxn modelId="{24FF9153-D801-48EE-B4F2-3E5BBC37ADD3}" type="presParOf" srcId="{F36FE815-4E18-4FE3-AE70-754D2D7514F2}" destId="{F5C2EAA1-41CC-4F63-82FE-54CA41307D1B}" srcOrd="0" destOrd="0" presId="urn:microsoft.com/office/officeart/2008/layout/AlternatingHexagons"/>
    <dgm:cxn modelId="{5B97D159-299A-4CFF-869C-B3AF363D75E8}" type="presParOf" srcId="{F36FE815-4E18-4FE3-AE70-754D2D7514F2}" destId="{A399DB9F-B91A-43A4-86B6-225EAE6E4644}" srcOrd="1" destOrd="0" presId="urn:microsoft.com/office/officeart/2008/layout/AlternatingHexagons"/>
    <dgm:cxn modelId="{9AB0E5D5-42D0-4930-9443-9201CEAF8E85}" type="presParOf" srcId="{F36FE815-4E18-4FE3-AE70-754D2D7514F2}" destId="{3B12F923-ECD4-4A07-AC70-130231721B36}" srcOrd="2" destOrd="0" presId="urn:microsoft.com/office/officeart/2008/layout/AlternatingHexagons"/>
    <dgm:cxn modelId="{CAA4F539-49EA-4F65-B14D-968984F72425}" type="presParOf" srcId="{F36FE815-4E18-4FE3-AE70-754D2D7514F2}" destId="{71F6FC4A-0100-43BB-B2A3-42913A6D2628}" srcOrd="3" destOrd="0" presId="urn:microsoft.com/office/officeart/2008/layout/AlternatingHexagons"/>
    <dgm:cxn modelId="{6ED859F3-B9DA-4826-A10C-F3D214865556}" type="presParOf" srcId="{F36FE815-4E18-4FE3-AE70-754D2D7514F2}" destId="{59705156-6185-40FC-93F6-F976922EDFF4}" srcOrd="4" destOrd="0" presId="urn:microsoft.com/office/officeart/2008/layout/AlternatingHexagons"/>
    <dgm:cxn modelId="{D5DC4245-2D17-4586-8FC1-9F7F0364BD3B}" type="presParOf" srcId="{E003E714-0957-4BCD-B2C1-1164B4A9D094}" destId="{CC18250B-3728-4CE5-BCC3-4A746F03E5B9}" srcOrd="3" destOrd="0" presId="urn:microsoft.com/office/officeart/2008/layout/AlternatingHexagons"/>
    <dgm:cxn modelId="{8110CF94-5399-4D73-A717-E9F8E11B5E71}" type="presParOf" srcId="{E003E714-0957-4BCD-B2C1-1164B4A9D094}" destId="{0C263715-77DA-4D7C-9EBA-E8B48B1BD643}" srcOrd="4" destOrd="0" presId="urn:microsoft.com/office/officeart/2008/layout/AlternatingHexagons"/>
    <dgm:cxn modelId="{113E6A1F-6698-4B74-804D-817CE6174067}" type="presParOf" srcId="{0C263715-77DA-4D7C-9EBA-E8B48B1BD643}" destId="{95230722-AB36-4666-8AB4-D7454C3981B9}" srcOrd="0" destOrd="0" presId="urn:microsoft.com/office/officeart/2008/layout/AlternatingHexagons"/>
    <dgm:cxn modelId="{40B5B91E-A7FB-4E86-B21C-186A5D55F89B}" type="presParOf" srcId="{0C263715-77DA-4D7C-9EBA-E8B48B1BD643}" destId="{BFBB7FE8-FEDA-4019-9776-D28D68322167}" srcOrd="1" destOrd="0" presId="urn:microsoft.com/office/officeart/2008/layout/AlternatingHexagons"/>
    <dgm:cxn modelId="{AA82E3EB-EFD3-431F-B5D4-B7DC47A2480F}" type="presParOf" srcId="{0C263715-77DA-4D7C-9EBA-E8B48B1BD643}" destId="{A85C79B3-6DBB-4C9F-AF25-0A49A8D8E231}" srcOrd="2" destOrd="0" presId="urn:microsoft.com/office/officeart/2008/layout/AlternatingHexagons"/>
    <dgm:cxn modelId="{2CE07D94-8D42-4721-87DC-EAAD7A9C8AED}" type="presParOf" srcId="{0C263715-77DA-4D7C-9EBA-E8B48B1BD643}" destId="{83E96E01-342D-4C7D-B361-CE1A96158C9E}" srcOrd="3" destOrd="0" presId="urn:microsoft.com/office/officeart/2008/layout/AlternatingHexagons"/>
    <dgm:cxn modelId="{356EE365-9BE5-4C28-8A9F-F66D3835D22A}" type="presParOf" srcId="{0C263715-77DA-4D7C-9EBA-E8B48B1BD643}" destId="{6E2E56F9-FA04-4D7D-A2D8-68E9C803C4B4}" srcOrd="4" destOrd="0" presId="urn:microsoft.com/office/officeart/2008/layout/AlternatingHexagon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26F708A-B16C-4987-B665-47C589B042DB}" type="doc">
      <dgm:prSet loTypeId="urn:microsoft.com/office/officeart/2008/layout/LinedList" loCatId="list" qsTypeId="urn:microsoft.com/office/officeart/2005/8/quickstyle/simple5" qsCatId="simple" csTypeId="urn:microsoft.com/office/officeart/2005/8/colors/accent2_2" csCatId="accent2" phldr="1"/>
      <dgm:spPr/>
      <dgm:t>
        <a:bodyPr/>
        <a:lstStyle/>
        <a:p>
          <a:endParaRPr lang="en-US"/>
        </a:p>
      </dgm:t>
    </dgm:pt>
    <dgm:pt modelId="{5E20FC3D-7D00-4E37-8E1E-34C7FCE82235}">
      <dgm:prSet phldrT="[Text]" phldr="0"/>
      <dgm:spPr/>
      <dgm:t>
        <a:bodyPr/>
        <a:lstStyle/>
        <a:p>
          <a:pPr rtl="0"/>
          <a:r>
            <a:rPr lang="en-US" dirty="0">
              <a:latin typeface="Calibri"/>
            </a:rPr>
            <a:t>Everyone in the student's life meets</a:t>
          </a:r>
          <a:endParaRPr lang="en-US" dirty="0"/>
        </a:p>
      </dgm:t>
    </dgm:pt>
    <dgm:pt modelId="{EA268BAB-464F-4E16-B705-56CF8F791721}" type="parTrans" cxnId="{8A6EBBFF-EB22-470C-8B6A-A352ADC68879}">
      <dgm:prSet/>
      <dgm:spPr/>
      <dgm:t>
        <a:bodyPr/>
        <a:lstStyle/>
        <a:p>
          <a:endParaRPr lang="en-US"/>
        </a:p>
      </dgm:t>
    </dgm:pt>
    <dgm:pt modelId="{877EA7D9-CA13-4089-835B-5FB47A98E4F0}" type="sibTrans" cxnId="{8A6EBBFF-EB22-470C-8B6A-A352ADC68879}">
      <dgm:prSet/>
      <dgm:spPr/>
      <dgm:t>
        <a:bodyPr/>
        <a:lstStyle/>
        <a:p>
          <a:endParaRPr lang="en-US"/>
        </a:p>
      </dgm:t>
    </dgm:pt>
    <dgm:pt modelId="{217B5326-D3D7-4A24-ADDD-EB3E7C32DAA0}">
      <dgm:prSet phldrT="[Text]" phldr="0"/>
      <dgm:spPr/>
      <dgm:t>
        <a:bodyPr/>
        <a:lstStyle/>
        <a:p>
          <a:pPr rtl="0"/>
          <a:r>
            <a:rPr lang="en-US" dirty="0">
              <a:latin typeface="Calibri"/>
            </a:rPr>
            <a:t>Student's strengths and struggles discussed</a:t>
          </a:r>
          <a:endParaRPr lang="en-US" dirty="0"/>
        </a:p>
      </dgm:t>
    </dgm:pt>
    <dgm:pt modelId="{7006D46D-90B8-4EC8-A98E-4197B0ABC7E5}" type="parTrans" cxnId="{4A365A13-779A-43C3-AABF-6EF81336E48C}">
      <dgm:prSet/>
      <dgm:spPr/>
      <dgm:t>
        <a:bodyPr/>
        <a:lstStyle/>
        <a:p>
          <a:endParaRPr lang="en-US"/>
        </a:p>
      </dgm:t>
    </dgm:pt>
    <dgm:pt modelId="{A9A0F804-B010-4EF4-B8B5-2692FA47CAAB}" type="sibTrans" cxnId="{4A365A13-779A-43C3-AABF-6EF81336E48C}">
      <dgm:prSet/>
      <dgm:spPr/>
      <dgm:t>
        <a:bodyPr/>
        <a:lstStyle/>
        <a:p>
          <a:endParaRPr lang="en-US"/>
        </a:p>
      </dgm:t>
    </dgm:pt>
    <dgm:pt modelId="{DA0354B2-A1F9-4154-96D1-B9FF07E04B20}">
      <dgm:prSet phldrT="[Text]" phldr="0"/>
      <dgm:spPr/>
      <dgm:t>
        <a:bodyPr/>
        <a:lstStyle/>
        <a:p>
          <a:pPr rtl="0"/>
          <a:r>
            <a:rPr lang="en-US" dirty="0">
              <a:latin typeface="Calibri"/>
            </a:rPr>
            <a:t>A plan is developed for student's success</a:t>
          </a:r>
          <a:endParaRPr lang="en-US" dirty="0"/>
        </a:p>
      </dgm:t>
    </dgm:pt>
    <dgm:pt modelId="{F0011569-4801-4E42-A655-125B51021C00}" type="parTrans" cxnId="{C1E98FEA-1440-4409-A48C-0328FE0C7D40}">
      <dgm:prSet/>
      <dgm:spPr/>
      <dgm:t>
        <a:bodyPr/>
        <a:lstStyle/>
        <a:p>
          <a:endParaRPr lang="en-US"/>
        </a:p>
      </dgm:t>
    </dgm:pt>
    <dgm:pt modelId="{88CF43D5-4725-4850-8A5E-6EE77087A9D4}" type="sibTrans" cxnId="{C1E98FEA-1440-4409-A48C-0328FE0C7D40}">
      <dgm:prSet/>
      <dgm:spPr/>
      <dgm:t>
        <a:bodyPr/>
        <a:lstStyle/>
        <a:p>
          <a:endParaRPr lang="en-US"/>
        </a:p>
      </dgm:t>
    </dgm:pt>
    <dgm:pt modelId="{0AFE2671-11BD-45A0-BCE8-031461AEF7DA}" type="pres">
      <dgm:prSet presAssocID="{226F708A-B16C-4987-B665-47C589B042DB}" presName="vert0" presStyleCnt="0">
        <dgm:presLayoutVars>
          <dgm:dir/>
          <dgm:animOne val="branch"/>
          <dgm:animLvl val="lvl"/>
        </dgm:presLayoutVars>
      </dgm:prSet>
      <dgm:spPr/>
      <dgm:t>
        <a:bodyPr/>
        <a:lstStyle/>
        <a:p>
          <a:endParaRPr lang="en-US"/>
        </a:p>
      </dgm:t>
    </dgm:pt>
    <dgm:pt modelId="{71F2C1A9-D6C0-4103-A05C-F8E7D88B46E0}" type="pres">
      <dgm:prSet presAssocID="{5E20FC3D-7D00-4E37-8E1E-34C7FCE82235}" presName="thickLine" presStyleLbl="alignNode1" presStyleIdx="0" presStyleCnt="3"/>
      <dgm:spPr/>
    </dgm:pt>
    <dgm:pt modelId="{DDD2D71F-DC65-4213-900A-0FED57E37AD5}" type="pres">
      <dgm:prSet presAssocID="{5E20FC3D-7D00-4E37-8E1E-34C7FCE82235}" presName="horz1" presStyleCnt="0"/>
      <dgm:spPr/>
    </dgm:pt>
    <dgm:pt modelId="{2B241783-AA37-4936-BFBE-5950171FBA5A}" type="pres">
      <dgm:prSet presAssocID="{5E20FC3D-7D00-4E37-8E1E-34C7FCE82235}" presName="tx1" presStyleLbl="revTx" presStyleIdx="0" presStyleCnt="3"/>
      <dgm:spPr/>
      <dgm:t>
        <a:bodyPr/>
        <a:lstStyle/>
        <a:p>
          <a:endParaRPr lang="en-US"/>
        </a:p>
      </dgm:t>
    </dgm:pt>
    <dgm:pt modelId="{7E80C9CC-C482-432D-A09C-3C6A9DE2FFAE}" type="pres">
      <dgm:prSet presAssocID="{5E20FC3D-7D00-4E37-8E1E-34C7FCE82235}" presName="vert1" presStyleCnt="0"/>
      <dgm:spPr/>
    </dgm:pt>
    <dgm:pt modelId="{03C802CB-7B58-4DE2-AF39-C4E8F2C4DFEA}" type="pres">
      <dgm:prSet presAssocID="{217B5326-D3D7-4A24-ADDD-EB3E7C32DAA0}" presName="thickLine" presStyleLbl="alignNode1" presStyleIdx="1" presStyleCnt="3"/>
      <dgm:spPr/>
    </dgm:pt>
    <dgm:pt modelId="{DDEE0195-0508-4923-9444-D731E52709D7}" type="pres">
      <dgm:prSet presAssocID="{217B5326-D3D7-4A24-ADDD-EB3E7C32DAA0}" presName="horz1" presStyleCnt="0"/>
      <dgm:spPr/>
    </dgm:pt>
    <dgm:pt modelId="{B27C3D6D-847B-47CD-8DF8-5A42E0F4FFC0}" type="pres">
      <dgm:prSet presAssocID="{217B5326-D3D7-4A24-ADDD-EB3E7C32DAA0}" presName="tx1" presStyleLbl="revTx" presStyleIdx="1" presStyleCnt="3"/>
      <dgm:spPr/>
      <dgm:t>
        <a:bodyPr/>
        <a:lstStyle/>
        <a:p>
          <a:endParaRPr lang="en-US"/>
        </a:p>
      </dgm:t>
    </dgm:pt>
    <dgm:pt modelId="{1353FF5F-EAC8-42F5-9A74-D7CCEFBA9866}" type="pres">
      <dgm:prSet presAssocID="{217B5326-D3D7-4A24-ADDD-EB3E7C32DAA0}" presName="vert1" presStyleCnt="0"/>
      <dgm:spPr/>
    </dgm:pt>
    <dgm:pt modelId="{C2CD5122-CDA4-4F8D-B06F-D7BFB75092FF}" type="pres">
      <dgm:prSet presAssocID="{DA0354B2-A1F9-4154-96D1-B9FF07E04B20}" presName="thickLine" presStyleLbl="alignNode1" presStyleIdx="2" presStyleCnt="3"/>
      <dgm:spPr/>
    </dgm:pt>
    <dgm:pt modelId="{7E2E111A-F9C6-4735-AA2B-A558B7432F32}" type="pres">
      <dgm:prSet presAssocID="{DA0354B2-A1F9-4154-96D1-B9FF07E04B20}" presName="horz1" presStyleCnt="0"/>
      <dgm:spPr/>
    </dgm:pt>
    <dgm:pt modelId="{5B60F58E-7606-4206-A46C-F5A73DE31AAC}" type="pres">
      <dgm:prSet presAssocID="{DA0354B2-A1F9-4154-96D1-B9FF07E04B20}" presName="tx1" presStyleLbl="revTx" presStyleIdx="2" presStyleCnt="3"/>
      <dgm:spPr/>
      <dgm:t>
        <a:bodyPr/>
        <a:lstStyle/>
        <a:p>
          <a:endParaRPr lang="en-US"/>
        </a:p>
      </dgm:t>
    </dgm:pt>
    <dgm:pt modelId="{7F543C4A-7E85-476F-A8F8-F8A8CC993C13}" type="pres">
      <dgm:prSet presAssocID="{DA0354B2-A1F9-4154-96D1-B9FF07E04B20}" presName="vert1" presStyleCnt="0"/>
      <dgm:spPr/>
    </dgm:pt>
  </dgm:ptLst>
  <dgm:cxnLst>
    <dgm:cxn modelId="{4A365A13-779A-43C3-AABF-6EF81336E48C}" srcId="{226F708A-B16C-4987-B665-47C589B042DB}" destId="{217B5326-D3D7-4A24-ADDD-EB3E7C32DAA0}" srcOrd="1" destOrd="0" parTransId="{7006D46D-90B8-4EC8-A98E-4197B0ABC7E5}" sibTransId="{A9A0F804-B010-4EF4-B8B5-2692FA47CAAB}"/>
    <dgm:cxn modelId="{A67293C9-FB4B-47B5-8A87-E5CD5D7FC9C7}" type="presOf" srcId="{5E20FC3D-7D00-4E37-8E1E-34C7FCE82235}" destId="{2B241783-AA37-4936-BFBE-5950171FBA5A}" srcOrd="0" destOrd="0" presId="urn:microsoft.com/office/officeart/2008/layout/LinedList"/>
    <dgm:cxn modelId="{C1E98FEA-1440-4409-A48C-0328FE0C7D40}" srcId="{226F708A-B16C-4987-B665-47C589B042DB}" destId="{DA0354B2-A1F9-4154-96D1-B9FF07E04B20}" srcOrd="2" destOrd="0" parTransId="{F0011569-4801-4E42-A655-125B51021C00}" sibTransId="{88CF43D5-4725-4850-8A5E-6EE77087A9D4}"/>
    <dgm:cxn modelId="{F2DAE685-C626-48BB-8EB2-8D7DF717CED1}" type="presOf" srcId="{226F708A-B16C-4987-B665-47C589B042DB}" destId="{0AFE2671-11BD-45A0-BCE8-031461AEF7DA}" srcOrd="0" destOrd="0" presId="urn:microsoft.com/office/officeart/2008/layout/LinedList"/>
    <dgm:cxn modelId="{4C6B26C9-4286-45CE-A125-9F9B912DBCE2}" type="presOf" srcId="{217B5326-D3D7-4A24-ADDD-EB3E7C32DAA0}" destId="{B27C3D6D-847B-47CD-8DF8-5A42E0F4FFC0}" srcOrd="0" destOrd="0" presId="urn:microsoft.com/office/officeart/2008/layout/LinedList"/>
    <dgm:cxn modelId="{8A6EBBFF-EB22-470C-8B6A-A352ADC68879}" srcId="{226F708A-B16C-4987-B665-47C589B042DB}" destId="{5E20FC3D-7D00-4E37-8E1E-34C7FCE82235}" srcOrd="0" destOrd="0" parTransId="{EA268BAB-464F-4E16-B705-56CF8F791721}" sibTransId="{877EA7D9-CA13-4089-835B-5FB47A98E4F0}"/>
    <dgm:cxn modelId="{FB5FD343-C89F-45EE-93EE-6D1A884E7A5A}" type="presOf" srcId="{DA0354B2-A1F9-4154-96D1-B9FF07E04B20}" destId="{5B60F58E-7606-4206-A46C-F5A73DE31AAC}" srcOrd="0" destOrd="0" presId="urn:microsoft.com/office/officeart/2008/layout/LinedList"/>
    <dgm:cxn modelId="{B00BAA37-4AAB-4701-9F71-6A3C0CA245EE}" type="presParOf" srcId="{0AFE2671-11BD-45A0-BCE8-031461AEF7DA}" destId="{71F2C1A9-D6C0-4103-A05C-F8E7D88B46E0}" srcOrd="0" destOrd="0" presId="urn:microsoft.com/office/officeart/2008/layout/LinedList"/>
    <dgm:cxn modelId="{DB618C37-832B-4D2F-9928-F7555CC6D3C6}" type="presParOf" srcId="{0AFE2671-11BD-45A0-BCE8-031461AEF7DA}" destId="{DDD2D71F-DC65-4213-900A-0FED57E37AD5}" srcOrd="1" destOrd="0" presId="urn:microsoft.com/office/officeart/2008/layout/LinedList"/>
    <dgm:cxn modelId="{2DAE8EAC-C043-4076-9C30-921369999DB3}" type="presParOf" srcId="{DDD2D71F-DC65-4213-900A-0FED57E37AD5}" destId="{2B241783-AA37-4936-BFBE-5950171FBA5A}" srcOrd="0" destOrd="0" presId="urn:microsoft.com/office/officeart/2008/layout/LinedList"/>
    <dgm:cxn modelId="{44E44103-4F80-4BB1-A37F-462222A8BB52}" type="presParOf" srcId="{DDD2D71F-DC65-4213-900A-0FED57E37AD5}" destId="{7E80C9CC-C482-432D-A09C-3C6A9DE2FFAE}" srcOrd="1" destOrd="0" presId="urn:microsoft.com/office/officeart/2008/layout/LinedList"/>
    <dgm:cxn modelId="{766E7712-EE50-454A-82A8-10B2E3935881}" type="presParOf" srcId="{0AFE2671-11BD-45A0-BCE8-031461AEF7DA}" destId="{03C802CB-7B58-4DE2-AF39-C4E8F2C4DFEA}" srcOrd="2" destOrd="0" presId="urn:microsoft.com/office/officeart/2008/layout/LinedList"/>
    <dgm:cxn modelId="{74719A74-1D45-48F4-A20D-9770DE63D2F1}" type="presParOf" srcId="{0AFE2671-11BD-45A0-BCE8-031461AEF7DA}" destId="{DDEE0195-0508-4923-9444-D731E52709D7}" srcOrd="3" destOrd="0" presId="urn:microsoft.com/office/officeart/2008/layout/LinedList"/>
    <dgm:cxn modelId="{9CCDA3A5-61D3-4461-BAB0-2885A8214C9A}" type="presParOf" srcId="{DDEE0195-0508-4923-9444-D731E52709D7}" destId="{B27C3D6D-847B-47CD-8DF8-5A42E0F4FFC0}" srcOrd="0" destOrd="0" presId="urn:microsoft.com/office/officeart/2008/layout/LinedList"/>
    <dgm:cxn modelId="{29970380-FAFE-4A0E-B39C-2898EA4C3BDB}" type="presParOf" srcId="{DDEE0195-0508-4923-9444-D731E52709D7}" destId="{1353FF5F-EAC8-42F5-9A74-D7CCEFBA9866}" srcOrd="1" destOrd="0" presId="urn:microsoft.com/office/officeart/2008/layout/LinedList"/>
    <dgm:cxn modelId="{FF0E0282-93A1-41C1-B850-BE1F08998447}" type="presParOf" srcId="{0AFE2671-11BD-45A0-BCE8-031461AEF7DA}" destId="{C2CD5122-CDA4-4F8D-B06F-D7BFB75092FF}" srcOrd="4" destOrd="0" presId="urn:microsoft.com/office/officeart/2008/layout/LinedList"/>
    <dgm:cxn modelId="{65E36E75-C195-4A18-8C7C-6DD33FB9273B}" type="presParOf" srcId="{0AFE2671-11BD-45A0-BCE8-031461AEF7DA}" destId="{7E2E111A-F9C6-4735-AA2B-A558B7432F32}" srcOrd="5" destOrd="0" presId="urn:microsoft.com/office/officeart/2008/layout/LinedList"/>
    <dgm:cxn modelId="{07422888-98F5-497F-ABC4-F10FD4C4D6B1}" type="presParOf" srcId="{7E2E111A-F9C6-4735-AA2B-A558B7432F32}" destId="{5B60F58E-7606-4206-A46C-F5A73DE31AAC}" srcOrd="0" destOrd="0" presId="urn:microsoft.com/office/officeart/2008/layout/LinedList"/>
    <dgm:cxn modelId="{27ED9391-0EDF-456F-8E9F-4B703BB5D3EB}" type="presParOf" srcId="{7E2E111A-F9C6-4735-AA2B-A558B7432F32}" destId="{7F543C4A-7E85-476F-A8F8-F8A8CC993C13}"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2CF4A7B-0048-48EC-B2FC-C64F1E5FBAFA}" type="doc">
      <dgm:prSet loTypeId="urn:microsoft.com/office/officeart/2005/8/layout/pyramid2" loCatId="pyramid" qsTypeId="urn:microsoft.com/office/officeart/2005/8/quickstyle/simple1" qsCatId="simple" csTypeId="urn:microsoft.com/office/officeart/2005/8/colors/accent1_2" csCatId="accent1" phldr="1"/>
      <dgm:spPr/>
    </dgm:pt>
    <dgm:pt modelId="{9582C3C7-751F-40C7-AE06-657FBB21B063}">
      <dgm:prSet phldrT="[Text]" phldr="0"/>
      <dgm:spPr/>
      <dgm:t>
        <a:bodyPr/>
        <a:lstStyle/>
        <a:p>
          <a:pPr rtl="0"/>
          <a:r>
            <a:rPr lang="en-US" dirty="0">
              <a:latin typeface="Calibri"/>
            </a:rPr>
            <a:t>Leaving class early</a:t>
          </a:r>
          <a:endParaRPr lang="en-US" dirty="0"/>
        </a:p>
      </dgm:t>
    </dgm:pt>
    <dgm:pt modelId="{DB5512C4-057A-4888-8DBC-63FF06A45924}" type="parTrans" cxnId="{F2AE94A5-8D30-4A30-9069-17B8E2977927}">
      <dgm:prSet/>
      <dgm:spPr/>
    </dgm:pt>
    <dgm:pt modelId="{36827A0D-0818-412F-A2FD-56CCD7B4D70A}" type="sibTrans" cxnId="{F2AE94A5-8D30-4A30-9069-17B8E2977927}">
      <dgm:prSet/>
      <dgm:spPr/>
    </dgm:pt>
    <dgm:pt modelId="{ECA38F6F-D9EA-4025-B512-24C1D77B9A08}">
      <dgm:prSet phldrT="[Text]" phldr="0"/>
      <dgm:spPr/>
      <dgm:t>
        <a:bodyPr/>
        <a:lstStyle/>
        <a:p>
          <a:pPr rtl="0"/>
          <a:r>
            <a:rPr lang="en-US" dirty="0">
              <a:latin typeface="Calibri"/>
            </a:rPr>
            <a:t>Eating during class</a:t>
          </a:r>
          <a:endParaRPr lang="en-US" dirty="0"/>
        </a:p>
      </dgm:t>
    </dgm:pt>
    <dgm:pt modelId="{4CF874AA-1CEF-4A26-BB01-77FE1236B7B7}" type="parTrans" cxnId="{9E70F091-2840-4796-916F-979F62C0070B}">
      <dgm:prSet/>
      <dgm:spPr/>
    </dgm:pt>
    <dgm:pt modelId="{EBE32C37-6157-4B91-9968-379CEF9208C6}" type="sibTrans" cxnId="{9E70F091-2840-4796-916F-979F62C0070B}">
      <dgm:prSet/>
      <dgm:spPr/>
    </dgm:pt>
    <dgm:pt modelId="{4C49684E-5189-4B3A-8C32-A4A06BDB00FA}">
      <dgm:prSet phldrT="[Text]" phldr="0"/>
      <dgm:spPr/>
      <dgm:t>
        <a:bodyPr/>
        <a:lstStyle/>
        <a:p>
          <a:pPr rtl="0"/>
          <a:r>
            <a:rPr lang="en-US" dirty="0">
              <a:latin typeface="Calibri"/>
            </a:rPr>
            <a:t>Learning in a different environment</a:t>
          </a:r>
          <a:endParaRPr lang="en-US" dirty="0"/>
        </a:p>
      </dgm:t>
    </dgm:pt>
    <dgm:pt modelId="{E5C2F11E-F3F5-4049-A41E-DC84F4C3E65D}" type="parTrans" cxnId="{D333C0FD-9B4A-42F8-B5AD-7DFC945459D7}">
      <dgm:prSet/>
      <dgm:spPr/>
    </dgm:pt>
    <dgm:pt modelId="{D90032D2-9E20-469E-AEE4-C30EC5B3906F}" type="sibTrans" cxnId="{D333C0FD-9B4A-42F8-B5AD-7DFC945459D7}">
      <dgm:prSet/>
      <dgm:spPr/>
    </dgm:pt>
    <dgm:pt modelId="{61304C15-81BB-4341-B435-CAE6E3655D2C}" type="pres">
      <dgm:prSet presAssocID="{32CF4A7B-0048-48EC-B2FC-C64F1E5FBAFA}" presName="compositeShape" presStyleCnt="0">
        <dgm:presLayoutVars>
          <dgm:dir/>
          <dgm:resizeHandles/>
        </dgm:presLayoutVars>
      </dgm:prSet>
      <dgm:spPr/>
    </dgm:pt>
    <dgm:pt modelId="{7E92288E-2DD8-410D-9FB5-293E9FB5E014}" type="pres">
      <dgm:prSet presAssocID="{32CF4A7B-0048-48EC-B2FC-C64F1E5FBAFA}" presName="pyramid" presStyleLbl="node1" presStyleIdx="0" presStyleCnt="1"/>
      <dgm:spPr/>
    </dgm:pt>
    <dgm:pt modelId="{8B0825E4-38DB-4A54-986A-6D9F64D7D8D9}" type="pres">
      <dgm:prSet presAssocID="{32CF4A7B-0048-48EC-B2FC-C64F1E5FBAFA}" presName="theList" presStyleCnt="0"/>
      <dgm:spPr/>
    </dgm:pt>
    <dgm:pt modelId="{E810D6D3-CABC-4904-B97E-D34890CF56D4}" type="pres">
      <dgm:prSet presAssocID="{9582C3C7-751F-40C7-AE06-657FBB21B063}" presName="aNode" presStyleLbl="fgAcc1" presStyleIdx="0" presStyleCnt="3">
        <dgm:presLayoutVars>
          <dgm:bulletEnabled val="1"/>
        </dgm:presLayoutVars>
      </dgm:prSet>
      <dgm:spPr/>
      <dgm:t>
        <a:bodyPr/>
        <a:lstStyle/>
        <a:p>
          <a:endParaRPr lang="en-US"/>
        </a:p>
      </dgm:t>
    </dgm:pt>
    <dgm:pt modelId="{2661646C-4A9F-4F4A-8CC1-90F4A58F9632}" type="pres">
      <dgm:prSet presAssocID="{9582C3C7-751F-40C7-AE06-657FBB21B063}" presName="aSpace" presStyleCnt="0"/>
      <dgm:spPr/>
    </dgm:pt>
    <dgm:pt modelId="{6258794A-FFA5-470B-95B3-D57BA0D7D2A4}" type="pres">
      <dgm:prSet presAssocID="{ECA38F6F-D9EA-4025-B512-24C1D77B9A08}" presName="aNode" presStyleLbl="fgAcc1" presStyleIdx="1" presStyleCnt="3">
        <dgm:presLayoutVars>
          <dgm:bulletEnabled val="1"/>
        </dgm:presLayoutVars>
      </dgm:prSet>
      <dgm:spPr/>
      <dgm:t>
        <a:bodyPr/>
        <a:lstStyle/>
        <a:p>
          <a:endParaRPr lang="en-US"/>
        </a:p>
      </dgm:t>
    </dgm:pt>
    <dgm:pt modelId="{1F53ECDC-7AC9-444D-8608-77C86D17C8A6}" type="pres">
      <dgm:prSet presAssocID="{ECA38F6F-D9EA-4025-B512-24C1D77B9A08}" presName="aSpace" presStyleCnt="0"/>
      <dgm:spPr/>
    </dgm:pt>
    <dgm:pt modelId="{707E7F9B-E8E4-4114-9E9B-C7443CB1DD18}" type="pres">
      <dgm:prSet presAssocID="{4C49684E-5189-4B3A-8C32-A4A06BDB00FA}" presName="aNode" presStyleLbl="fgAcc1" presStyleIdx="2" presStyleCnt="3">
        <dgm:presLayoutVars>
          <dgm:bulletEnabled val="1"/>
        </dgm:presLayoutVars>
      </dgm:prSet>
      <dgm:spPr/>
      <dgm:t>
        <a:bodyPr/>
        <a:lstStyle/>
        <a:p>
          <a:endParaRPr lang="en-US"/>
        </a:p>
      </dgm:t>
    </dgm:pt>
    <dgm:pt modelId="{5B88BE2F-0725-4E5E-ACF6-1C0D6A08DBB3}" type="pres">
      <dgm:prSet presAssocID="{4C49684E-5189-4B3A-8C32-A4A06BDB00FA}" presName="aSpace" presStyleCnt="0"/>
      <dgm:spPr/>
    </dgm:pt>
  </dgm:ptLst>
  <dgm:cxnLst>
    <dgm:cxn modelId="{F2AE94A5-8D30-4A30-9069-17B8E2977927}" srcId="{32CF4A7B-0048-48EC-B2FC-C64F1E5FBAFA}" destId="{9582C3C7-751F-40C7-AE06-657FBB21B063}" srcOrd="0" destOrd="0" parTransId="{DB5512C4-057A-4888-8DBC-63FF06A45924}" sibTransId="{36827A0D-0818-412F-A2FD-56CCD7B4D70A}"/>
    <dgm:cxn modelId="{D333C0FD-9B4A-42F8-B5AD-7DFC945459D7}" srcId="{32CF4A7B-0048-48EC-B2FC-C64F1E5FBAFA}" destId="{4C49684E-5189-4B3A-8C32-A4A06BDB00FA}" srcOrd="2" destOrd="0" parTransId="{E5C2F11E-F3F5-4049-A41E-DC84F4C3E65D}" sibTransId="{D90032D2-9E20-469E-AEE4-C30EC5B3906F}"/>
    <dgm:cxn modelId="{9E70F091-2840-4796-916F-979F62C0070B}" srcId="{32CF4A7B-0048-48EC-B2FC-C64F1E5FBAFA}" destId="{ECA38F6F-D9EA-4025-B512-24C1D77B9A08}" srcOrd="1" destOrd="0" parTransId="{4CF874AA-1CEF-4A26-BB01-77FE1236B7B7}" sibTransId="{EBE32C37-6157-4B91-9968-379CEF9208C6}"/>
    <dgm:cxn modelId="{003BCD8B-F724-45CB-9B6B-DFAA0C8CB296}" type="presOf" srcId="{9582C3C7-751F-40C7-AE06-657FBB21B063}" destId="{E810D6D3-CABC-4904-B97E-D34890CF56D4}" srcOrd="0" destOrd="0" presId="urn:microsoft.com/office/officeart/2005/8/layout/pyramid2"/>
    <dgm:cxn modelId="{5523C25D-B36A-4242-BD9B-A631DBBF20C4}" type="presOf" srcId="{32CF4A7B-0048-48EC-B2FC-C64F1E5FBAFA}" destId="{61304C15-81BB-4341-B435-CAE6E3655D2C}" srcOrd="0" destOrd="0" presId="urn:microsoft.com/office/officeart/2005/8/layout/pyramid2"/>
    <dgm:cxn modelId="{6A033063-ED25-49ED-AE98-3B68CD27C632}" type="presOf" srcId="{ECA38F6F-D9EA-4025-B512-24C1D77B9A08}" destId="{6258794A-FFA5-470B-95B3-D57BA0D7D2A4}" srcOrd="0" destOrd="0" presId="urn:microsoft.com/office/officeart/2005/8/layout/pyramid2"/>
    <dgm:cxn modelId="{26988F62-0546-4B2E-AC12-61F054BD7B3C}" type="presOf" srcId="{4C49684E-5189-4B3A-8C32-A4A06BDB00FA}" destId="{707E7F9B-E8E4-4114-9E9B-C7443CB1DD18}" srcOrd="0" destOrd="0" presId="urn:microsoft.com/office/officeart/2005/8/layout/pyramid2"/>
    <dgm:cxn modelId="{655945A0-4858-4701-BAD3-E9ABE10E2207}" type="presParOf" srcId="{61304C15-81BB-4341-B435-CAE6E3655D2C}" destId="{7E92288E-2DD8-410D-9FB5-293E9FB5E014}" srcOrd="0" destOrd="0" presId="urn:microsoft.com/office/officeart/2005/8/layout/pyramid2"/>
    <dgm:cxn modelId="{902BA358-5295-4AB7-952D-ABE54BB9CD18}" type="presParOf" srcId="{61304C15-81BB-4341-B435-CAE6E3655D2C}" destId="{8B0825E4-38DB-4A54-986A-6D9F64D7D8D9}" srcOrd="1" destOrd="0" presId="urn:microsoft.com/office/officeart/2005/8/layout/pyramid2"/>
    <dgm:cxn modelId="{BE038959-A67D-4C43-9EFF-AFCF82B5C5E6}" type="presParOf" srcId="{8B0825E4-38DB-4A54-986A-6D9F64D7D8D9}" destId="{E810D6D3-CABC-4904-B97E-D34890CF56D4}" srcOrd="0" destOrd="0" presId="urn:microsoft.com/office/officeart/2005/8/layout/pyramid2"/>
    <dgm:cxn modelId="{7E610DA0-53E1-40FE-A01E-FFB6527EA345}" type="presParOf" srcId="{8B0825E4-38DB-4A54-986A-6D9F64D7D8D9}" destId="{2661646C-4A9F-4F4A-8CC1-90F4A58F9632}" srcOrd="1" destOrd="0" presId="urn:microsoft.com/office/officeart/2005/8/layout/pyramid2"/>
    <dgm:cxn modelId="{751FC2B8-F814-42CB-B546-99214A4AEFDB}" type="presParOf" srcId="{8B0825E4-38DB-4A54-986A-6D9F64D7D8D9}" destId="{6258794A-FFA5-470B-95B3-D57BA0D7D2A4}" srcOrd="2" destOrd="0" presId="urn:microsoft.com/office/officeart/2005/8/layout/pyramid2"/>
    <dgm:cxn modelId="{E73D3D00-4117-44CA-8008-7B0EB7E92C4F}" type="presParOf" srcId="{8B0825E4-38DB-4A54-986A-6D9F64D7D8D9}" destId="{1F53ECDC-7AC9-444D-8608-77C86D17C8A6}" srcOrd="3" destOrd="0" presId="urn:microsoft.com/office/officeart/2005/8/layout/pyramid2"/>
    <dgm:cxn modelId="{337B101C-C85D-4F42-9F5C-77AED0F04105}" type="presParOf" srcId="{8B0825E4-38DB-4A54-986A-6D9F64D7D8D9}" destId="{707E7F9B-E8E4-4114-9E9B-C7443CB1DD18}" srcOrd="4" destOrd="0" presId="urn:microsoft.com/office/officeart/2005/8/layout/pyramid2"/>
    <dgm:cxn modelId="{AE0F6266-A889-450A-BEA6-D4ACF4602766}" type="presParOf" srcId="{8B0825E4-38DB-4A54-986A-6D9F64D7D8D9}" destId="{5B88BE2F-0725-4E5E-ACF6-1C0D6A08DBB3}" srcOrd="5" destOrd="0" presId="urn:microsoft.com/office/officeart/2005/8/layout/pyramid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7D3F1DB-B5B5-4175-A39C-0833A1B5C7FC}"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D4FDC797-CD6F-4523-BBD9-CA776D55636F}">
      <dgm:prSet phldrT="[Text]" phldr="0"/>
      <dgm:spPr/>
      <dgm:t>
        <a:bodyPr/>
        <a:lstStyle/>
        <a:p>
          <a:pPr rtl="0"/>
          <a:r>
            <a:rPr lang="en-US" dirty="0">
              <a:latin typeface="Calibri"/>
            </a:rPr>
            <a:t>There is a legal process</a:t>
          </a:r>
          <a:endParaRPr lang="en-US" dirty="0"/>
        </a:p>
      </dgm:t>
    </dgm:pt>
    <dgm:pt modelId="{27EF8FC0-2B1C-4E7A-BAB3-508303F74B69}" type="parTrans" cxnId="{D6D7B640-3A07-4482-9C54-9254C9130F2A}">
      <dgm:prSet/>
      <dgm:spPr/>
      <dgm:t>
        <a:bodyPr/>
        <a:lstStyle/>
        <a:p>
          <a:endParaRPr lang="en-US"/>
        </a:p>
      </dgm:t>
    </dgm:pt>
    <dgm:pt modelId="{A511A5E5-4ED3-4F59-B3D7-70D4538C6C35}" type="sibTrans" cxnId="{D6D7B640-3A07-4482-9C54-9254C9130F2A}">
      <dgm:prSet/>
      <dgm:spPr/>
      <dgm:t>
        <a:bodyPr/>
        <a:lstStyle/>
        <a:p>
          <a:endParaRPr lang="en-US"/>
        </a:p>
      </dgm:t>
    </dgm:pt>
    <dgm:pt modelId="{AE0205C9-D883-47B1-A95C-158671087BFB}">
      <dgm:prSet phldrT="[Text]" phldr="0"/>
      <dgm:spPr/>
      <dgm:t>
        <a:bodyPr/>
        <a:lstStyle/>
        <a:p>
          <a:pPr rtl="0"/>
          <a:r>
            <a:rPr lang="en-US" dirty="0"/>
            <a:t>There are 13 qualifying disabilities</a:t>
          </a:r>
        </a:p>
      </dgm:t>
    </dgm:pt>
    <dgm:pt modelId="{132D0F50-818D-481C-BF63-993D066FA5EF}" type="parTrans" cxnId="{6B7DB3A8-AA21-4EAC-9276-7CB3B45BB13A}">
      <dgm:prSet/>
      <dgm:spPr/>
      <dgm:t>
        <a:bodyPr/>
        <a:lstStyle/>
        <a:p>
          <a:endParaRPr lang="en-US"/>
        </a:p>
      </dgm:t>
    </dgm:pt>
    <dgm:pt modelId="{26BBE81E-D336-4EFC-9C1B-00E91B918BC0}" type="sibTrans" cxnId="{6B7DB3A8-AA21-4EAC-9276-7CB3B45BB13A}">
      <dgm:prSet/>
      <dgm:spPr/>
      <dgm:t>
        <a:bodyPr/>
        <a:lstStyle/>
        <a:p>
          <a:endParaRPr lang="en-US"/>
        </a:p>
      </dgm:t>
    </dgm:pt>
    <dgm:pt modelId="{1624E53A-DF63-4F2C-A3B5-D1345707433A}">
      <dgm:prSet phldrT="[Text]" phldr="0"/>
      <dgm:spPr/>
      <dgm:t>
        <a:bodyPr/>
        <a:lstStyle/>
        <a:p>
          <a:pPr rtl="0"/>
          <a:r>
            <a:rPr lang="en-US" dirty="0">
              <a:latin typeface="Calibri"/>
            </a:rPr>
            <a:t>The student MUST have a disability that affects their ability to learn!</a:t>
          </a:r>
          <a:endParaRPr lang="en-US" dirty="0"/>
        </a:p>
      </dgm:t>
    </dgm:pt>
    <dgm:pt modelId="{605DD9B6-F284-42A9-BB6B-26D5FBDBFF31}" type="parTrans" cxnId="{2B8F6763-84F9-4F1D-8661-E9437811DFEA}">
      <dgm:prSet/>
      <dgm:spPr/>
      <dgm:t>
        <a:bodyPr/>
        <a:lstStyle/>
        <a:p>
          <a:endParaRPr lang="en-US"/>
        </a:p>
      </dgm:t>
    </dgm:pt>
    <dgm:pt modelId="{C42F7828-0344-41F2-AFB6-69CC78E29532}" type="sibTrans" cxnId="{2B8F6763-84F9-4F1D-8661-E9437811DFEA}">
      <dgm:prSet/>
      <dgm:spPr/>
      <dgm:t>
        <a:bodyPr/>
        <a:lstStyle/>
        <a:p>
          <a:endParaRPr lang="en-US"/>
        </a:p>
      </dgm:t>
    </dgm:pt>
    <dgm:pt modelId="{AE8C603A-13BA-4CF7-9707-5C74988F6D9C}">
      <dgm:prSet phldr="0"/>
      <dgm:spPr/>
      <dgm:t>
        <a:bodyPr/>
        <a:lstStyle/>
        <a:p>
          <a:pPr rtl="0"/>
          <a:r>
            <a:rPr lang="en-US" dirty="0">
              <a:latin typeface="Calibri"/>
            </a:rPr>
            <a:t>Child must be assessed by professionals</a:t>
          </a:r>
        </a:p>
      </dgm:t>
    </dgm:pt>
    <dgm:pt modelId="{194637CE-3CB2-4732-BDE8-98AAC74D268C}" type="parTrans" cxnId="{BD74028E-99F2-4B1F-8E83-7FE12C2FE0AD}">
      <dgm:prSet/>
      <dgm:spPr/>
    </dgm:pt>
    <dgm:pt modelId="{F61A3F19-F13E-4BDA-8B60-784CDAB170FB}" type="sibTrans" cxnId="{BD74028E-99F2-4B1F-8E83-7FE12C2FE0AD}">
      <dgm:prSet/>
      <dgm:spPr/>
    </dgm:pt>
    <dgm:pt modelId="{0748D4DE-4A2E-4953-AABD-4181F2C2A306}" type="pres">
      <dgm:prSet presAssocID="{07D3F1DB-B5B5-4175-A39C-0833A1B5C7FC}" presName="diagram" presStyleCnt="0">
        <dgm:presLayoutVars>
          <dgm:dir/>
          <dgm:resizeHandles val="exact"/>
        </dgm:presLayoutVars>
      </dgm:prSet>
      <dgm:spPr/>
      <dgm:t>
        <a:bodyPr/>
        <a:lstStyle/>
        <a:p>
          <a:endParaRPr lang="en-US"/>
        </a:p>
      </dgm:t>
    </dgm:pt>
    <dgm:pt modelId="{DEB12C4F-A660-46F7-AC6A-772A8F323C8A}" type="pres">
      <dgm:prSet presAssocID="{D4FDC797-CD6F-4523-BBD9-CA776D55636F}" presName="node" presStyleLbl="node1" presStyleIdx="0" presStyleCnt="4">
        <dgm:presLayoutVars>
          <dgm:bulletEnabled val="1"/>
        </dgm:presLayoutVars>
      </dgm:prSet>
      <dgm:spPr/>
      <dgm:t>
        <a:bodyPr/>
        <a:lstStyle/>
        <a:p>
          <a:endParaRPr lang="en-US"/>
        </a:p>
      </dgm:t>
    </dgm:pt>
    <dgm:pt modelId="{2F2426DF-66C1-4F65-BFDB-CD8BCD8223B4}" type="pres">
      <dgm:prSet presAssocID="{A511A5E5-4ED3-4F59-B3D7-70D4538C6C35}" presName="sibTrans" presStyleCnt="0"/>
      <dgm:spPr/>
    </dgm:pt>
    <dgm:pt modelId="{5AF486FA-04C1-4C8D-A6C6-D425DFC32FEB}" type="pres">
      <dgm:prSet presAssocID="{AE8C603A-13BA-4CF7-9707-5C74988F6D9C}" presName="node" presStyleLbl="node1" presStyleIdx="1" presStyleCnt="4">
        <dgm:presLayoutVars>
          <dgm:bulletEnabled val="1"/>
        </dgm:presLayoutVars>
      </dgm:prSet>
      <dgm:spPr/>
      <dgm:t>
        <a:bodyPr/>
        <a:lstStyle/>
        <a:p>
          <a:endParaRPr lang="en-US"/>
        </a:p>
      </dgm:t>
    </dgm:pt>
    <dgm:pt modelId="{5E19E180-D685-4EDB-A04E-F62BE35E8637}" type="pres">
      <dgm:prSet presAssocID="{F61A3F19-F13E-4BDA-8B60-784CDAB170FB}" presName="sibTrans" presStyleCnt="0"/>
      <dgm:spPr/>
    </dgm:pt>
    <dgm:pt modelId="{A2E530DF-4A9D-40EE-AEB9-F05E2F0AE712}" type="pres">
      <dgm:prSet presAssocID="{AE0205C9-D883-47B1-A95C-158671087BFB}" presName="node" presStyleLbl="node1" presStyleIdx="2" presStyleCnt="4">
        <dgm:presLayoutVars>
          <dgm:bulletEnabled val="1"/>
        </dgm:presLayoutVars>
      </dgm:prSet>
      <dgm:spPr/>
      <dgm:t>
        <a:bodyPr/>
        <a:lstStyle/>
        <a:p>
          <a:endParaRPr lang="en-US"/>
        </a:p>
      </dgm:t>
    </dgm:pt>
    <dgm:pt modelId="{956A4CE6-CCEF-4ADD-AF9F-EB229AD644F5}" type="pres">
      <dgm:prSet presAssocID="{26BBE81E-D336-4EFC-9C1B-00E91B918BC0}" presName="sibTrans" presStyleCnt="0"/>
      <dgm:spPr/>
    </dgm:pt>
    <dgm:pt modelId="{36F6A6E7-2079-4DAF-B6A4-C4257328259F}" type="pres">
      <dgm:prSet presAssocID="{1624E53A-DF63-4F2C-A3B5-D1345707433A}" presName="node" presStyleLbl="node1" presStyleIdx="3" presStyleCnt="4">
        <dgm:presLayoutVars>
          <dgm:bulletEnabled val="1"/>
        </dgm:presLayoutVars>
      </dgm:prSet>
      <dgm:spPr/>
      <dgm:t>
        <a:bodyPr/>
        <a:lstStyle/>
        <a:p>
          <a:endParaRPr lang="en-US"/>
        </a:p>
      </dgm:t>
    </dgm:pt>
  </dgm:ptLst>
  <dgm:cxnLst>
    <dgm:cxn modelId="{5889136B-9365-4FE0-8652-47C2A2429D25}" type="presOf" srcId="{AE8C603A-13BA-4CF7-9707-5C74988F6D9C}" destId="{5AF486FA-04C1-4C8D-A6C6-D425DFC32FEB}" srcOrd="0" destOrd="0" presId="urn:microsoft.com/office/officeart/2005/8/layout/default"/>
    <dgm:cxn modelId="{077E3BB3-9360-43E7-BA9F-8755374FAA45}" type="presOf" srcId="{07D3F1DB-B5B5-4175-A39C-0833A1B5C7FC}" destId="{0748D4DE-4A2E-4953-AABD-4181F2C2A306}" srcOrd="0" destOrd="0" presId="urn:microsoft.com/office/officeart/2005/8/layout/default"/>
    <dgm:cxn modelId="{EC9A42F1-55A8-4B07-9E39-23698F0B4427}" type="presOf" srcId="{D4FDC797-CD6F-4523-BBD9-CA776D55636F}" destId="{DEB12C4F-A660-46F7-AC6A-772A8F323C8A}" srcOrd="0" destOrd="0" presId="urn:microsoft.com/office/officeart/2005/8/layout/default"/>
    <dgm:cxn modelId="{FD6B3B71-9B26-49DC-8159-784627974C84}" type="presOf" srcId="{AE0205C9-D883-47B1-A95C-158671087BFB}" destId="{A2E530DF-4A9D-40EE-AEB9-F05E2F0AE712}" srcOrd="0" destOrd="0" presId="urn:microsoft.com/office/officeart/2005/8/layout/default"/>
    <dgm:cxn modelId="{6B7DB3A8-AA21-4EAC-9276-7CB3B45BB13A}" srcId="{07D3F1DB-B5B5-4175-A39C-0833A1B5C7FC}" destId="{AE0205C9-D883-47B1-A95C-158671087BFB}" srcOrd="2" destOrd="0" parTransId="{132D0F50-818D-481C-BF63-993D066FA5EF}" sibTransId="{26BBE81E-D336-4EFC-9C1B-00E91B918BC0}"/>
    <dgm:cxn modelId="{2B8F6763-84F9-4F1D-8661-E9437811DFEA}" srcId="{07D3F1DB-B5B5-4175-A39C-0833A1B5C7FC}" destId="{1624E53A-DF63-4F2C-A3B5-D1345707433A}" srcOrd="3" destOrd="0" parTransId="{605DD9B6-F284-42A9-BB6B-26D5FBDBFF31}" sibTransId="{C42F7828-0344-41F2-AFB6-69CC78E29532}"/>
    <dgm:cxn modelId="{12902B66-BBEA-413A-BA3C-CB9EB1438D98}" type="presOf" srcId="{1624E53A-DF63-4F2C-A3B5-D1345707433A}" destId="{36F6A6E7-2079-4DAF-B6A4-C4257328259F}" srcOrd="0" destOrd="0" presId="urn:microsoft.com/office/officeart/2005/8/layout/default"/>
    <dgm:cxn modelId="{D6D7B640-3A07-4482-9C54-9254C9130F2A}" srcId="{07D3F1DB-B5B5-4175-A39C-0833A1B5C7FC}" destId="{D4FDC797-CD6F-4523-BBD9-CA776D55636F}" srcOrd="0" destOrd="0" parTransId="{27EF8FC0-2B1C-4E7A-BAB3-508303F74B69}" sibTransId="{A511A5E5-4ED3-4F59-B3D7-70D4538C6C35}"/>
    <dgm:cxn modelId="{BD74028E-99F2-4B1F-8E83-7FE12C2FE0AD}" srcId="{07D3F1DB-B5B5-4175-A39C-0833A1B5C7FC}" destId="{AE8C603A-13BA-4CF7-9707-5C74988F6D9C}" srcOrd="1" destOrd="0" parTransId="{194637CE-3CB2-4732-BDE8-98AAC74D268C}" sibTransId="{F61A3F19-F13E-4BDA-8B60-784CDAB170FB}"/>
    <dgm:cxn modelId="{582929A6-AD21-46ED-B763-BB1EA2AB80B3}" type="presParOf" srcId="{0748D4DE-4A2E-4953-AABD-4181F2C2A306}" destId="{DEB12C4F-A660-46F7-AC6A-772A8F323C8A}" srcOrd="0" destOrd="0" presId="urn:microsoft.com/office/officeart/2005/8/layout/default"/>
    <dgm:cxn modelId="{64CAA1E4-92FA-42DE-82AE-A678E6DFAF41}" type="presParOf" srcId="{0748D4DE-4A2E-4953-AABD-4181F2C2A306}" destId="{2F2426DF-66C1-4F65-BFDB-CD8BCD8223B4}" srcOrd="1" destOrd="0" presId="urn:microsoft.com/office/officeart/2005/8/layout/default"/>
    <dgm:cxn modelId="{77CF674A-9BCE-43B8-9778-C974284B54CA}" type="presParOf" srcId="{0748D4DE-4A2E-4953-AABD-4181F2C2A306}" destId="{5AF486FA-04C1-4C8D-A6C6-D425DFC32FEB}" srcOrd="2" destOrd="0" presId="urn:microsoft.com/office/officeart/2005/8/layout/default"/>
    <dgm:cxn modelId="{1F542084-4D42-4A41-B335-890011CAC1A8}" type="presParOf" srcId="{0748D4DE-4A2E-4953-AABD-4181F2C2A306}" destId="{5E19E180-D685-4EDB-A04E-F62BE35E8637}" srcOrd="3" destOrd="0" presId="urn:microsoft.com/office/officeart/2005/8/layout/default"/>
    <dgm:cxn modelId="{A42BE492-8BFE-4F06-AEF6-F50599AD8813}" type="presParOf" srcId="{0748D4DE-4A2E-4953-AABD-4181F2C2A306}" destId="{A2E530DF-4A9D-40EE-AEB9-F05E2F0AE712}" srcOrd="4" destOrd="0" presId="urn:microsoft.com/office/officeart/2005/8/layout/default"/>
    <dgm:cxn modelId="{DAA2C72C-3C90-4AEC-8110-DC8F0B56E532}" type="presParOf" srcId="{0748D4DE-4A2E-4953-AABD-4181F2C2A306}" destId="{956A4CE6-CCEF-4ADD-AF9F-EB229AD644F5}" srcOrd="5" destOrd="0" presId="urn:microsoft.com/office/officeart/2005/8/layout/default"/>
    <dgm:cxn modelId="{2291DB77-4DDD-4F01-B5DB-E2F0670D4FD7}" type="presParOf" srcId="{0748D4DE-4A2E-4953-AABD-4181F2C2A306}" destId="{36F6A6E7-2079-4DAF-B6A4-C4257328259F}"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0947BA0-21A4-44FF-B384-310E42B7DCE1}" type="doc">
      <dgm:prSet loTypeId="urn:microsoft.com/office/officeart/2005/8/layout/vList2" loCatId="list" qsTypeId="urn:microsoft.com/office/officeart/2005/8/quickstyle/simple5" qsCatId="simple" csTypeId="urn:microsoft.com/office/officeart/2005/8/colors/accent1_2" csCatId="accent1"/>
      <dgm:spPr/>
      <dgm:t>
        <a:bodyPr/>
        <a:lstStyle/>
        <a:p>
          <a:endParaRPr lang="en-US"/>
        </a:p>
      </dgm:t>
    </dgm:pt>
    <dgm:pt modelId="{04E53B96-4565-40DC-AAF3-FEEC42460681}">
      <dgm:prSet/>
      <dgm:spPr/>
      <dgm:t>
        <a:bodyPr/>
        <a:lstStyle/>
        <a:p>
          <a:r>
            <a:rPr lang="en-US"/>
            <a:t>Zara has an individualized education program with a qualifying disability of other health impairment</a:t>
          </a:r>
        </a:p>
      </dgm:t>
    </dgm:pt>
    <dgm:pt modelId="{85D2CDF3-0454-46FA-A746-6FB2AADD9BF5}" type="parTrans" cxnId="{9879A5C5-2142-49FC-B599-FC807718177F}">
      <dgm:prSet/>
      <dgm:spPr/>
      <dgm:t>
        <a:bodyPr/>
        <a:lstStyle/>
        <a:p>
          <a:endParaRPr lang="en-US"/>
        </a:p>
      </dgm:t>
    </dgm:pt>
    <dgm:pt modelId="{CADF8EB7-EF61-433D-A3B0-4B56F0025911}" type="sibTrans" cxnId="{9879A5C5-2142-49FC-B599-FC807718177F}">
      <dgm:prSet/>
      <dgm:spPr/>
      <dgm:t>
        <a:bodyPr/>
        <a:lstStyle/>
        <a:p>
          <a:endParaRPr lang="en-US"/>
        </a:p>
      </dgm:t>
    </dgm:pt>
    <dgm:pt modelId="{4EAEF345-3FE7-4781-B7C1-9162A8BCE4B6}">
      <dgm:prSet/>
      <dgm:spPr/>
      <dgm:t>
        <a:bodyPr/>
        <a:lstStyle/>
        <a:p>
          <a:r>
            <a:rPr lang="en-US"/>
            <a:t>She finds it very difficult to sit still  which affects her ability to learn</a:t>
          </a:r>
        </a:p>
      </dgm:t>
    </dgm:pt>
    <dgm:pt modelId="{B262E349-62AA-48E5-8334-FBF6990EE8D1}" type="parTrans" cxnId="{4F56B1C4-CAE4-4D8E-9889-B4C8FA4B40FE}">
      <dgm:prSet/>
      <dgm:spPr/>
      <dgm:t>
        <a:bodyPr/>
        <a:lstStyle/>
        <a:p>
          <a:endParaRPr lang="en-US"/>
        </a:p>
      </dgm:t>
    </dgm:pt>
    <dgm:pt modelId="{0EFA1F5A-BDA1-4D51-9E13-424754C0D90D}" type="sibTrans" cxnId="{4F56B1C4-CAE4-4D8E-9889-B4C8FA4B40FE}">
      <dgm:prSet/>
      <dgm:spPr/>
      <dgm:t>
        <a:bodyPr/>
        <a:lstStyle/>
        <a:p>
          <a:endParaRPr lang="en-US"/>
        </a:p>
      </dgm:t>
    </dgm:pt>
    <dgm:pt modelId="{2B896E8D-463E-4AE4-A7E3-770808D7F0CC}" type="pres">
      <dgm:prSet presAssocID="{10947BA0-21A4-44FF-B384-310E42B7DCE1}" presName="linear" presStyleCnt="0">
        <dgm:presLayoutVars>
          <dgm:animLvl val="lvl"/>
          <dgm:resizeHandles val="exact"/>
        </dgm:presLayoutVars>
      </dgm:prSet>
      <dgm:spPr/>
      <dgm:t>
        <a:bodyPr/>
        <a:lstStyle/>
        <a:p>
          <a:endParaRPr lang="en-US"/>
        </a:p>
      </dgm:t>
    </dgm:pt>
    <dgm:pt modelId="{CD8F2910-FB7C-4800-BD42-A32642AA3B78}" type="pres">
      <dgm:prSet presAssocID="{04E53B96-4565-40DC-AAF3-FEEC42460681}" presName="parentText" presStyleLbl="node1" presStyleIdx="0" presStyleCnt="2">
        <dgm:presLayoutVars>
          <dgm:chMax val="0"/>
          <dgm:bulletEnabled val="1"/>
        </dgm:presLayoutVars>
      </dgm:prSet>
      <dgm:spPr/>
      <dgm:t>
        <a:bodyPr/>
        <a:lstStyle/>
        <a:p>
          <a:endParaRPr lang="en-US"/>
        </a:p>
      </dgm:t>
    </dgm:pt>
    <dgm:pt modelId="{3DCCBE17-C8F1-47C0-9CF5-03CF03505DA7}" type="pres">
      <dgm:prSet presAssocID="{CADF8EB7-EF61-433D-A3B0-4B56F0025911}" presName="spacer" presStyleCnt="0"/>
      <dgm:spPr/>
    </dgm:pt>
    <dgm:pt modelId="{C22DA6F9-CF74-4623-BE62-10597D84CC11}" type="pres">
      <dgm:prSet presAssocID="{4EAEF345-3FE7-4781-B7C1-9162A8BCE4B6}" presName="parentText" presStyleLbl="node1" presStyleIdx="1" presStyleCnt="2">
        <dgm:presLayoutVars>
          <dgm:chMax val="0"/>
          <dgm:bulletEnabled val="1"/>
        </dgm:presLayoutVars>
      </dgm:prSet>
      <dgm:spPr/>
      <dgm:t>
        <a:bodyPr/>
        <a:lstStyle/>
        <a:p>
          <a:endParaRPr lang="en-US"/>
        </a:p>
      </dgm:t>
    </dgm:pt>
  </dgm:ptLst>
  <dgm:cxnLst>
    <dgm:cxn modelId="{4F56B1C4-CAE4-4D8E-9889-B4C8FA4B40FE}" srcId="{10947BA0-21A4-44FF-B384-310E42B7DCE1}" destId="{4EAEF345-3FE7-4781-B7C1-9162A8BCE4B6}" srcOrd="1" destOrd="0" parTransId="{B262E349-62AA-48E5-8334-FBF6990EE8D1}" sibTransId="{0EFA1F5A-BDA1-4D51-9E13-424754C0D90D}"/>
    <dgm:cxn modelId="{5B54FB1A-EE9A-4A5F-89D8-59376D07804A}" type="presOf" srcId="{04E53B96-4565-40DC-AAF3-FEEC42460681}" destId="{CD8F2910-FB7C-4800-BD42-A32642AA3B78}" srcOrd="0" destOrd="0" presId="urn:microsoft.com/office/officeart/2005/8/layout/vList2"/>
    <dgm:cxn modelId="{E1B6915D-62D6-4782-AA03-A53E54681801}" type="presOf" srcId="{10947BA0-21A4-44FF-B384-310E42B7DCE1}" destId="{2B896E8D-463E-4AE4-A7E3-770808D7F0CC}" srcOrd="0" destOrd="0" presId="urn:microsoft.com/office/officeart/2005/8/layout/vList2"/>
    <dgm:cxn modelId="{28BD827B-498F-424A-9322-470973F065F8}" type="presOf" srcId="{4EAEF345-3FE7-4781-B7C1-9162A8BCE4B6}" destId="{C22DA6F9-CF74-4623-BE62-10597D84CC11}" srcOrd="0" destOrd="0" presId="urn:microsoft.com/office/officeart/2005/8/layout/vList2"/>
    <dgm:cxn modelId="{9879A5C5-2142-49FC-B599-FC807718177F}" srcId="{10947BA0-21A4-44FF-B384-310E42B7DCE1}" destId="{04E53B96-4565-40DC-AAF3-FEEC42460681}" srcOrd="0" destOrd="0" parTransId="{85D2CDF3-0454-46FA-A746-6FB2AADD9BF5}" sibTransId="{CADF8EB7-EF61-433D-A3B0-4B56F0025911}"/>
    <dgm:cxn modelId="{081D2EB5-F998-4827-9F98-C95DBC4034D4}" type="presParOf" srcId="{2B896E8D-463E-4AE4-A7E3-770808D7F0CC}" destId="{CD8F2910-FB7C-4800-BD42-A32642AA3B78}" srcOrd="0" destOrd="0" presId="urn:microsoft.com/office/officeart/2005/8/layout/vList2"/>
    <dgm:cxn modelId="{58CAE959-5C06-4DD1-8D12-0D495E8F0759}" type="presParOf" srcId="{2B896E8D-463E-4AE4-A7E3-770808D7F0CC}" destId="{3DCCBE17-C8F1-47C0-9CF5-03CF03505DA7}" srcOrd="1" destOrd="0" presId="urn:microsoft.com/office/officeart/2005/8/layout/vList2"/>
    <dgm:cxn modelId="{87288C99-146C-44D2-BC39-FB7A433DA049}" type="presParOf" srcId="{2B896E8D-463E-4AE4-A7E3-770808D7F0CC}" destId="{C22DA6F9-CF74-4623-BE62-10597D84CC11}"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AC571EB-6AE9-4CAE-8FF8-5FD14F00B1DC}" type="doc">
      <dgm:prSet loTypeId="urn:microsoft.com/office/officeart/2005/8/layout/hierarchy1" loCatId="hierarchy" qsTypeId="urn:microsoft.com/office/officeart/2005/8/quickstyle/simple2" qsCatId="simple" csTypeId="urn:microsoft.com/office/officeart/2005/8/colors/accent1_2" csCatId="accent1"/>
      <dgm:spPr/>
      <dgm:t>
        <a:bodyPr/>
        <a:lstStyle/>
        <a:p>
          <a:endParaRPr lang="en-US"/>
        </a:p>
      </dgm:t>
    </dgm:pt>
    <dgm:pt modelId="{8D6AF91C-4F63-48B9-ABAA-7E93F55B428C}">
      <dgm:prSet/>
      <dgm:spPr/>
      <dgm:t>
        <a:bodyPr/>
        <a:lstStyle/>
        <a:p>
          <a:r>
            <a:rPr lang="en-US"/>
            <a:t>If Caleb were your case child and </a:t>
          </a:r>
        </a:p>
      </dgm:t>
    </dgm:pt>
    <dgm:pt modelId="{C4C9B741-0C2C-4D4F-9A77-DC800BE891AD}" type="parTrans" cxnId="{122DB4F8-4295-4582-A8B0-789CC290E295}">
      <dgm:prSet/>
      <dgm:spPr/>
      <dgm:t>
        <a:bodyPr/>
        <a:lstStyle/>
        <a:p>
          <a:endParaRPr lang="en-US"/>
        </a:p>
      </dgm:t>
    </dgm:pt>
    <dgm:pt modelId="{D5116ECE-53BC-4A2B-84A3-78B20651A6F0}" type="sibTrans" cxnId="{122DB4F8-4295-4582-A8B0-789CC290E295}">
      <dgm:prSet/>
      <dgm:spPr/>
      <dgm:t>
        <a:bodyPr/>
        <a:lstStyle/>
        <a:p>
          <a:endParaRPr lang="en-US"/>
        </a:p>
      </dgm:t>
    </dgm:pt>
    <dgm:pt modelId="{E607E0A7-E9FF-456D-9990-7C8AF71F6000}">
      <dgm:prSet/>
      <dgm:spPr/>
      <dgm:t>
        <a:bodyPr/>
        <a:lstStyle/>
        <a:p>
          <a:r>
            <a:rPr lang="en-US"/>
            <a:t>he told you about this incident, </a:t>
          </a:r>
        </a:p>
      </dgm:t>
    </dgm:pt>
    <dgm:pt modelId="{8D2F20BC-FCBF-4BAD-966A-9E54FF14816A}" type="parTrans" cxnId="{2C1B24DD-3012-4C45-987A-EF978F66D1C9}">
      <dgm:prSet/>
      <dgm:spPr/>
      <dgm:t>
        <a:bodyPr/>
        <a:lstStyle/>
        <a:p>
          <a:endParaRPr lang="en-US"/>
        </a:p>
      </dgm:t>
    </dgm:pt>
    <dgm:pt modelId="{AFED8742-29D6-4806-9827-36B755EA8A59}" type="sibTrans" cxnId="{2C1B24DD-3012-4C45-987A-EF978F66D1C9}">
      <dgm:prSet/>
      <dgm:spPr/>
      <dgm:t>
        <a:bodyPr/>
        <a:lstStyle/>
        <a:p>
          <a:endParaRPr lang="en-US"/>
        </a:p>
      </dgm:t>
    </dgm:pt>
    <dgm:pt modelId="{85A1A616-0AC1-4A85-97CB-5309EC03BEDC}">
      <dgm:prSet/>
      <dgm:spPr/>
      <dgm:t>
        <a:bodyPr/>
        <a:lstStyle/>
        <a:p>
          <a:r>
            <a:rPr lang="en-US"/>
            <a:t>what would you do? </a:t>
          </a:r>
        </a:p>
      </dgm:t>
    </dgm:pt>
    <dgm:pt modelId="{1A2D59B2-BF23-40E3-ADEB-3F761778E006}" type="parTrans" cxnId="{A5703576-08AD-45AF-A50E-1FB991650E0F}">
      <dgm:prSet/>
      <dgm:spPr/>
      <dgm:t>
        <a:bodyPr/>
        <a:lstStyle/>
        <a:p>
          <a:endParaRPr lang="en-US"/>
        </a:p>
      </dgm:t>
    </dgm:pt>
    <dgm:pt modelId="{5AD7E467-54D3-4431-ACFD-15DC4E844BF2}" type="sibTrans" cxnId="{A5703576-08AD-45AF-A50E-1FB991650E0F}">
      <dgm:prSet/>
      <dgm:spPr/>
      <dgm:t>
        <a:bodyPr/>
        <a:lstStyle/>
        <a:p>
          <a:endParaRPr lang="en-US"/>
        </a:p>
      </dgm:t>
    </dgm:pt>
    <dgm:pt modelId="{1F0C5D21-6FB8-4681-B55A-8523933ADEA1}">
      <dgm:prSet/>
      <dgm:spPr/>
      <dgm:t>
        <a:bodyPr/>
        <a:lstStyle/>
        <a:p>
          <a:r>
            <a:rPr lang="en-US"/>
            <a:t>How could you advocate?</a:t>
          </a:r>
        </a:p>
      </dgm:t>
    </dgm:pt>
    <dgm:pt modelId="{26CB1BC0-7E21-4E70-B558-1A8AB3DB9AFF}" type="parTrans" cxnId="{8168CA14-309A-4810-AEDD-A9632E315130}">
      <dgm:prSet/>
      <dgm:spPr/>
      <dgm:t>
        <a:bodyPr/>
        <a:lstStyle/>
        <a:p>
          <a:endParaRPr lang="en-US"/>
        </a:p>
      </dgm:t>
    </dgm:pt>
    <dgm:pt modelId="{BC93D440-6317-4E23-BC6B-AE2FEB5F42D7}" type="sibTrans" cxnId="{8168CA14-309A-4810-AEDD-A9632E315130}">
      <dgm:prSet/>
      <dgm:spPr/>
      <dgm:t>
        <a:bodyPr/>
        <a:lstStyle/>
        <a:p>
          <a:endParaRPr lang="en-US"/>
        </a:p>
      </dgm:t>
    </dgm:pt>
    <dgm:pt modelId="{42A8007C-D25D-4E6D-AB25-86EC5AA05FB8}" type="pres">
      <dgm:prSet presAssocID="{4AC571EB-6AE9-4CAE-8FF8-5FD14F00B1DC}" presName="hierChild1" presStyleCnt="0">
        <dgm:presLayoutVars>
          <dgm:chPref val="1"/>
          <dgm:dir/>
          <dgm:animOne val="branch"/>
          <dgm:animLvl val="lvl"/>
          <dgm:resizeHandles/>
        </dgm:presLayoutVars>
      </dgm:prSet>
      <dgm:spPr/>
      <dgm:t>
        <a:bodyPr/>
        <a:lstStyle/>
        <a:p>
          <a:endParaRPr lang="en-US"/>
        </a:p>
      </dgm:t>
    </dgm:pt>
    <dgm:pt modelId="{08AD5C6C-40DB-47E0-9BAF-D4F23A130B3C}" type="pres">
      <dgm:prSet presAssocID="{8D6AF91C-4F63-48B9-ABAA-7E93F55B428C}" presName="hierRoot1" presStyleCnt="0"/>
      <dgm:spPr/>
    </dgm:pt>
    <dgm:pt modelId="{9F0DC35F-FF4E-4DC4-92EA-2029714B96DB}" type="pres">
      <dgm:prSet presAssocID="{8D6AF91C-4F63-48B9-ABAA-7E93F55B428C}" presName="composite" presStyleCnt="0"/>
      <dgm:spPr/>
    </dgm:pt>
    <dgm:pt modelId="{83150991-1EDC-4E9C-8290-DE81B0A22246}" type="pres">
      <dgm:prSet presAssocID="{8D6AF91C-4F63-48B9-ABAA-7E93F55B428C}" presName="background" presStyleLbl="node0" presStyleIdx="0" presStyleCnt="4"/>
      <dgm:spPr/>
    </dgm:pt>
    <dgm:pt modelId="{C31485F1-F236-4BF8-ACAD-9CC91509294C}" type="pres">
      <dgm:prSet presAssocID="{8D6AF91C-4F63-48B9-ABAA-7E93F55B428C}" presName="text" presStyleLbl="fgAcc0" presStyleIdx="0" presStyleCnt="4">
        <dgm:presLayoutVars>
          <dgm:chPref val="3"/>
        </dgm:presLayoutVars>
      </dgm:prSet>
      <dgm:spPr/>
      <dgm:t>
        <a:bodyPr/>
        <a:lstStyle/>
        <a:p>
          <a:endParaRPr lang="en-US"/>
        </a:p>
      </dgm:t>
    </dgm:pt>
    <dgm:pt modelId="{37D080D9-1E2D-4C45-96FC-6A4F98F0E377}" type="pres">
      <dgm:prSet presAssocID="{8D6AF91C-4F63-48B9-ABAA-7E93F55B428C}" presName="hierChild2" presStyleCnt="0"/>
      <dgm:spPr/>
    </dgm:pt>
    <dgm:pt modelId="{AE0706B7-B888-4BA1-90CC-041A3CCC3C7D}" type="pres">
      <dgm:prSet presAssocID="{E607E0A7-E9FF-456D-9990-7C8AF71F6000}" presName="hierRoot1" presStyleCnt="0"/>
      <dgm:spPr/>
    </dgm:pt>
    <dgm:pt modelId="{04F42263-4928-431E-80B9-53F684377324}" type="pres">
      <dgm:prSet presAssocID="{E607E0A7-E9FF-456D-9990-7C8AF71F6000}" presName="composite" presStyleCnt="0"/>
      <dgm:spPr/>
    </dgm:pt>
    <dgm:pt modelId="{9666C438-4256-4A11-8119-CC2BF60977DE}" type="pres">
      <dgm:prSet presAssocID="{E607E0A7-E9FF-456D-9990-7C8AF71F6000}" presName="background" presStyleLbl="node0" presStyleIdx="1" presStyleCnt="4"/>
      <dgm:spPr/>
    </dgm:pt>
    <dgm:pt modelId="{EA987953-23ED-4314-9743-5BC81BD1CF3E}" type="pres">
      <dgm:prSet presAssocID="{E607E0A7-E9FF-456D-9990-7C8AF71F6000}" presName="text" presStyleLbl="fgAcc0" presStyleIdx="1" presStyleCnt="4">
        <dgm:presLayoutVars>
          <dgm:chPref val="3"/>
        </dgm:presLayoutVars>
      </dgm:prSet>
      <dgm:spPr/>
      <dgm:t>
        <a:bodyPr/>
        <a:lstStyle/>
        <a:p>
          <a:endParaRPr lang="en-US"/>
        </a:p>
      </dgm:t>
    </dgm:pt>
    <dgm:pt modelId="{B140CBFF-F0E1-4C33-A920-D2E051A9FB80}" type="pres">
      <dgm:prSet presAssocID="{E607E0A7-E9FF-456D-9990-7C8AF71F6000}" presName="hierChild2" presStyleCnt="0"/>
      <dgm:spPr/>
    </dgm:pt>
    <dgm:pt modelId="{014D4F9B-C85B-4235-9BBD-6E5168E5895B}" type="pres">
      <dgm:prSet presAssocID="{85A1A616-0AC1-4A85-97CB-5309EC03BEDC}" presName="hierRoot1" presStyleCnt="0"/>
      <dgm:spPr/>
    </dgm:pt>
    <dgm:pt modelId="{9584C15D-9924-4002-ACA4-0A2321F9CF84}" type="pres">
      <dgm:prSet presAssocID="{85A1A616-0AC1-4A85-97CB-5309EC03BEDC}" presName="composite" presStyleCnt="0"/>
      <dgm:spPr/>
    </dgm:pt>
    <dgm:pt modelId="{FA5F7877-04B9-4272-B9B9-5E00C6CE57B3}" type="pres">
      <dgm:prSet presAssocID="{85A1A616-0AC1-4A85-97CB-5309EC03BEDC}" presName="background" presStyleLbl="node0" presStyleIdx="2" presStyleCnt="4"/>
      <dgm:spPr/>
    </dgm:pt>
    <dgm:pt modelId="{1647CEF9-EE93-4C17-9A09-EB0DE9974DA0}" type="pres">
      <dgm:prSet presAssocID="{85A1A616-0AC1-4A85-97CB-5309EC03BEDC}" presName="text" presStyleLbl="fgAcc0" presStyleIdx="2" presStyleCnt="4">
        <dgm:presLayoutVars>
          <dgm:chPref val="3"/>
        </dgm:presLayoutVars>
      </dgm:prSet>
      <dgm:spPr/>
      <dgm:t>
        <a:bodyPr/>
        <a:lstStyle/>
        <a:p>
          <a:endParaRPr lang="en-US"/>
        </a:p>
      </dgm:t>
    </dgm:pt>
    <dgm:pt modelId="{48B9B91A-7E6D-4D99-81EE-CC017064748B}" type="pres">
      <dgm:prSet presAssocID="{85A1A616-0AC1-4A85-97CB-5309EC03BEDC}" presName="hierChild2" presStyleCnt="0"/>
      <dgm:spPr/>
    </dgm:pt>
    <dgm:pt modelId="{A8FC39F5-9718-44C9-9C72-21CB4C13C014}" type="pres">
      <dgm:prSet presAssocID="{1F0C5D21-6FB8-4681-B55A-8523933ADEA1}" presName="hierRoot1" presStyleCnt="0"/>
      <dgm:spPr/>
    </dgm:pt>
    <dgm:pt modelId="{8B1C9737-30BE-458C-9B36-85903A8D5064}" type="pres">
      <dgm:prSet presAssocID="{1F0C5D21-6FB8-4681-B55A-8523933ADEA1}" presName="composite" presStyleCnt="0"/>
      <dgm:spPr/>
    </dgm:pt>
    <dgm:pt modelId="{AB01D3EF-2650-4071-B454-2FA7E67179AD}" type="pres">
      <dgm:prSet presAssocID="{1F0C5D21-6FB8-4681-B55A-8523933ADEA1}" presName="background" presStyleLbl="node0" presStyleIdx="3" presStyleCnt="4"/>
      <dgm:spPr/>
    </dgm:pt>
    <dgm:pt modelId="{44765D5A-8652-489E-8B13-03F7EA9154EB}" type="pres">
      <dgm:prSet presAssocID="{1F0C5D21-6FB8-4681-B55A-8523933ADEA1}" presName="text" presStyleLbl="fgAcc0" presStyleIdx="3" presStyleCnt="4">
        <dgm:presLayoutVars>
          <dgm:chPref val="3"/>
        </dgm:presLayoutVars>
      </dgm:prSet>
      <dgm:spPr/>
      <dgm:t>
        <a:bodyPr/>
        <a:lstStyle/>
        <a:p>
          <a:endParaRPr lang="en-US"/>
        </a:p>
      </dgm:t>
    </dgm:pt>
    <dgm:pt modelId="{BE9E430B-6FCE-40B6-B6AC-E8009DBB0243}" type="pres">
      <dgm:prSet presAssocID="{1F0C5D21-6FB8-4681-B55A-8523933ADEA1}" presName="hierChild2" presStyleCnt="0"/>
      <dgm:spPr/>
    </dgm:pt>
  </dgm:ptLst>
  <dgm:cxnLst>
    <dgm:cxn modelId="{A5703576-08AD-45AF-A50E-1FB991650E0F}" srcId="{4AC571EB-6AE9-4CAE-8FF8-5FD14F00B1DC}" destId="{85A1A616-0AC1-4A85-97CB-5309EC03BEDC}" srcOrd="2" destOrd="0" parTransId="{1A2D59B2-BF23-40E3-ADEB-3F761778E006}" sibTransId="{5AD7E467-54D3-4431-ACFD-15DC4E844BF2}"/>
    <dgm:cxn modelId="{3A174E90-86E0-474E-A91E-A58FCF9CF3CF}" type="presOf" srcId="{E607E0A7-E9FF-456D-9990-7C8AF71F6000}" destId="{EA987953-23ED-4314-9743-5BC81BD1CF3E}" srcOrd="0" destOrd="0" presId="urn:microsoft.com/office/officeart/2005/8/layout/hierarchy1"/>
    <dgm:cxn modelId="{AAB567CA-3022-49CE-BAA9-256BA736F811}" type="presOf" srcId="{8D6AF91C-4F63-48B9-ABAA-7E93F55B428C}" destId="{C31485F1-F236-4BF8-ACAD-9CC91509294C}" srcOrd="0" destOrd="0" presId="urn:microsoft.com/office/officeart/2005/8/layout/hierarchy1"/>
    <dgm:cxn modelId="{122DB4F8-4295-4582-A8B0-789CC290E295}" srcId="{4AC571EB-6AE9-4CAE-8FF8-5FD14F00B1DC}" destId="{8D6AF91C-4F63-48B9-ABAA-7E93F55B428C}" srcOrd="0" destOrd="0" parTransId="{C4C9B741-0C2C-4D4F-9A77-DC800BE891AD}" sibTransId="{D5116ECE-53BC-4A2B-84A3-78B20651A6F0}"/>
    <dgm:cxn modelId="{578AC0C3-EB0B-4413-8616-97DA2706F609}" type="presOf" srcId="{85A1A616-0AC1-4A85-97CB-5309EC03BEDC}" destId="{1647CEF9-EE93-4C17-9A09-EB0DE9974DA0}" srcOrd="0" destOrd="0" presId="urn:microsoft.com/office/officeart/2005/8/layout/hierarchy1"/>
    <dgm:cxn modelId="{96C7DD8F-AC03-464E-8E07-3D6BE6CB04C0}" type="presOf" srcId="{1F0C5D21-6FB8-4681-B55A-8523933ADEA1}" destId="{44765D5A-8652-489E-8B13-03F7EA9154EB}" srcOrd="0" destOrd="0" presId="urn:microsoft.com/office/officeart/2005/8/layout/hierarchy1"/>
    <dgm:cxn modelId="{8168CA14-309A-4810-AEDD-A9632E315130}" srcId="{4AC571EB-6AE9-4CAE-8FF8-5FD14F00B1DC}" destId="{1F0C5D21-6FB8-4681-B55A-8523933ADEA1}" srcOrd="3" destOrd="0" parTransId="{26CB1BC0-7E21-4E70-B558-1A8AB3DB9AFF}" sibTransId="{BC93D440-6317-4E23-BC6B-AE2FEB5F42D7}"/>
    <dgm:cxn modelId="{2C1B24DD-3012-4C45-987A-EF978F66D1C9}" srcId="{4AC571EB-6AE9-4CAE-8FF8-5FD14F00B1DC}" destId="{E607E0A7-E9FF-456D-9990-7C8AF71F6000}" srcOrd="1" destOrd="0" parTransId="{8D2F20BC-FCBF-4BAD-966A-9E54FF14816A}" sibTransId="{AFED8742-29D6-4806-9827-36B755EA8A59}"/>
    <dgm:cxn modelId="{470F7C6D-8E25-4928-A4FB-FDBB8D68DA4A}" type="presOf" srcId="{4AC571EB-6AE9-4CAE-8FF8-5FD14F00B1DC}" destId="{42A8007C-D25D-4E6D-AB25-86EC5AA05FB8}" srcOrd="0" destOrd="0" presId="urn:microsoft.com/office/officeart/2005/8/layout/hierarchy1"/>
    <dgm:cxn modelId="{8DA7A238-9B86-4E1B-BA72-DB728239471D}" type="presParOf" srcId="{42A8007C-D25D-4E6D-AB25-86EC5AA05FB8}" destId="{08AD5C6C-40DB-47E0-9BAF-D4F23A130B3C}" srcOrd="0" destOrd="0" presId="urn:microsoft.com/office/officeart/2005/8/layout/hierarchy1"/>
    <dgm:cxn modelId="{1B8D11A5-843F-4D77-81B4-BBF75BCCDDA1}" type="presParOf" srcId="{08AD5C6C-40DB-47E0-9BAF-D4F23A130B3C}" destId="{9F0DC35F-FF4E-4DC4-92EA-2029714B96DB}" srcOrd="0" destOrd="0" presId="urn:microsoft.com/office/officeart/2005/8/layout/hierarchy1"/>
    <dgm:cxn modelId="{C5D7711A-4CD7-46BC-B87C-BA71153D615B}" type="presParOf" srcId="{9F0DC35F-FF4E-4DC4-92EA-2029714B96DB}" destId="{83150991-1EDC-4E9C-8290-DE81B0A22246}" srcOrd="0" destOrd="0" presId="urn:microsoft.com/office/officeart/2005/8/layout/hierarchy1"/>
    <dgm:cxn modelId="{B5D0A1FD-40AE-4A2C-93CB-5A425C050056}" type="presParOf" srcId="{9F0DC35F-FF4E-4DC4-92EA-2029714B96DB}" destId="{C31485F1-F236-4BF8-ACAD-9CC91509294C}" srcOrd="1" destOrd="0" presId="urn:microsoft.com/office/officeart/2005/8/layout/hierarchy1"/>
    <dgm:cxn modelId="{6FB84741-D14E-4C59-ABD1-99D12DAF386B}" type="presParOf" srcId="{08AD5C6C-40DB-47E0-9BAF-D4F23A130B3C}" destId="{37D080D9-1E2D-4C45-96FC-6A4F98F0E377}" srcOrd="1" destOrd="0" presId="urn:microsoft.com/office/officeart/2005/8/layout/hierarchy1"/>
    <dgm:cxn modelId="{D2EB10B6-B930-488B-8120-690ADE44EE27}" type="presParOf" srcId="{42A8007C-D25D-4E6D-AB25-86EC5AA05FB8}" destId="{AE0706B7-B888-4BA1-90CC-041A3CCC3C7D}" srcOrd="1" destOrd="0" presId="urn:microsoft.com/office/officeart/2005/8/layout/hierarchy1"/>
    <dgm:cxn modelId="{DCBCC35C-2A14-4047-A1D3-87A35CF32F09}" type="presParOf" srcId="{AE0706B7-B888-4BA1-90CC-041A3CCC3C7D}" destId="{04F42263-4928-431E-80B9-53F684377324}" srcOrd="0" destOrd="0" presId="urn:microsoft.com/office/officeart/2005/8/layout/hierarchy1"/>
    <dgm:cxn modelId="{789D7DB9-524D-45D7-AE91-7D63E9128C64}" type="presParOf" srcId="{04F42263-4928-431E-80B9-53F684377324}" destId="{9666C438-4256-4A11-8119-CC2BF60977DE}" srcOrd="0" destOrd="0" presId="urn:microsoft.com/office/officeart/2005/8/layout/hierarchy1"/>
    <dgm:cxn modelId="{8BAC41CE-A421-4CCA-9493-92D78407ACC8}" type="presParOf" srcId="{04F42263-4928-431E-80B9-53F684377324}" destId="{EA987953-23ED-4314-9743-5BC81BD1CF3E}" srcOrd="1" destOrd="0" presId="urn:microsoft.com/office/officeart/2005/8/layout/hierarchy1"/>
    <dgm:cxn modelId="{CB734F4B-EF4B-46A8-8BE4-4EDDC2866F8C}" type="presParOf" srcId="{AE0706B7-B888-4BA1-90CC-041A3CCC3C7D}" destId="{B140CBFF-F0E1-4C33-A920-D2E051A9FB80}" srcOrd="1" destOrd="0" presId="urn:microsoft.com/office/officeart/2005/8/layout/hierarchy1"/>
    <dgm:cxn modelId="{EF85AD45-6C21-4E75-8BD0-5E37E6AC744D}" type="presParOf" srcId="{42A8007C-D25D-4E6D-AB25-86EC5AA05FB8}" destId="{014D4F9B-C85B-4235-9BBD-6E5168E5895B}" srcOrd="2" destOrd="0" presId="urn:microsoft.com/office/officeart/2005/8/layout/hierarchy1"/>
    <dgm:cxn modelId="{79CBA116-769C-4894-B772-6ECD70B96F2F}" type="presParOf" srcId="{014D4F9B-C85B-4235-9BBD-6E5168E5895B}" destId="{9584C15D-9924-4002-ACA4-0A2321F9CF84}" srcOrd="0" destOrd="0" presId="urn:microsoft.com/office/officeart/2005/8/layout/hierarchy1"/>
    <dgm:cxn modelId="{C1564482-F34B-47CD-BF37-209CDB99634E}" type="presParOf" srcId="{9584C15D-9924-4002-ACA4-0A2321F9CF84}" destId="{FA5F7877-04B9-4272-B9B9-5E00C6CE57B3}" srcOrd="0" destOrd="0" presId="urn:microsoft.com/office/officeart/2005/8/layout/hierarchy1"/>
    <dgm:cxn modelId="{20EA9CD0-B553-4FC8-A214-59B0AB6BD4BC}" type="presParOf" srcId="{9584C15D-9924-4002-ACA4-0A2321F9CF84}" destId="{1647CEF9-EE93-4C17-9A09-EB0DE9974DA0}" srcOrd="1" destOrd="0" presId="urn:microsoft.com/office/officeart/2005/8/layout/hierarchy1"/>
    <dgm:cxn modelId="{9D850B2A-9CDA-409D-BFCF-27148565A9AA}" type="presParOf" srcId="{014D4F9B-C85B-4235-9BBD-6E5168E5895B}" destId="{48B9B91A-7E6D-4D99-81EE-CC017064748B}" srcOrd="1" destOrd="0" presId="urn:microsoft.com/office/officeart/2005/8/layout/hierarchy1"/>
    <dgm:cxn modelId="{FDD1EE05-4AFE-4C43-8C4C-3B1EA69BA06E}" type="presParOf" srcId="{42A8007C-D25D-4E6D-AB25-86EC5AA05FB8}" destId="{A8FC39F5-9718-44C9-9C72-21CB4C13C014}" srcOrd="3" destOrd="0" presId="urn:microsoft.com/office/officeart/2005/8/layout/hierarchy1"/>
    <dgm:cxn modelId="{7049EC27-F3A4-4CE2-A504-D2E545DCA4BB}" type="presParOf" srcId="{A8FC39F5-9718-44C9-9C72-21CB4C13C014}" destId="{8B1C9737-30BE-458C-9B36-85903A8D5064}" srcOrd="0" destOrd="0" presId="urn:microsoft.com/office/officeart/2005/8/layout/hierarchy1"/>
    <dgm:cxn modelId="{935B3F31-F7E5-44B1-B853-44F16D657221}" type="presParOf" srcId="{8B1C9737-30BE-458C-9B36-85903A8D5064}" destId="{AB01D3EF-2650-4071-B454-2FA7E67179AD}" srcOrd="0" destOrd="0" presId="urn:microsoft.com/office/officeart/2005/8/layout/hierarchy1"/>
    <dgm:cxn modelId="{684B540E-EF81-46D8-8CEC-F3966683061D}" type="presParOf" srcId="{8B1C9737-30BE-458C-9B36-85903A8D5064}" destId="{44765D5A-8652-489E-8B13-03F7EA9154EB}" srcOrd="1" destOrd="0" presId="urn:microsoft.com/office/officeart/2005/8/layout/hierarchy1"/>
    <dgm:cxn modelId="{EB7CE702-2B1F-44C2-8AE5-F2409697148F}" type="presParOf" srcId="{A8FC39F5-9718-44C9-9C72-21CB4C13C014}" destId="{BE9E430B-6FCE-40B6-B6AC-E8009DBB0243}" srcOrd="1" destOrd="0" presId="urn:microsoft.com/office/officeart/2005/8/layout/hierarchy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799F83-C89C-4185-B4F9-449BF351293A}">
      <dsp:nvSpPr>
        <dsp:cNvPr id="0" name=""/>
        <dsp:cNvSpPr/>
      </dsp:nvSpPr>
      <dsp:spPr>
        <a:xfrm rot="5400000">
          <a:off x="1360576" y="2966659"/>
          <a:ext cx="1685364" cy="1466267"/>
        </a:xfrm>
        <a:prstGeom prst="hexagon">
          <a:avLst>
            <a:gd name="adj" fmla="val 25000"/>
            <a:gd name="vf" fmla="val 11547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endParaRPr lang="en-US" sz="1500" b="1" kern="1200"/>
        </a:p>
      </dsp:txBody>
      <dsp:txXfrm rot="-5400000">
        <a:off x="1698617" y="3119747"/>
        <a:ext cx="1009281" cy="1160092"/>
      </dsp:txXfrm>
    </dsp:sp>
    <dsp:sp modelId="{AD81B1A0-5948-465A-B82A-DE20DA8F0788}">
      <dsp:nvSpPr>
        <dsp:cNvPr id="0" name=""/>
        <dsp:cNvSpPr/>
      </dsp:nvSpPr>
      <dsp:spPr>
        <a:xfrm>
          <a:off x="4562739" y="337152"/>
          <a:ext cx="1880867" cy="1011218"/>
        </a:xfrm>
        <a:prstGeom prst="rect">
          <a:avLst/>
        </a:prstGeom>
        <a:noFill/>
        <a:ln>
          <a:noFill/>
        </a:ln>
        <a:effectLst/>
      </dsp:spPr>
      <dsp:style>
        <a:lnRef idx="0">
          <a:scrgbClr r="0" g="0" b="0"/>
        </a:lnRef>
        <a:fillRef idx="0">
          <a:scrgbClr r="0" g="0" b="0"/>
        </a:fillRef>
        <a:effectRef idx="0">
          <a:scrgbClr r="0" g="0" b="0"/>
        </a:effectRef>
        <a:fontRef idx="minor"/>
      </dsp:style>
    </dsp:sp>
    <dsp:sp modelId="{C9EBC611-E65E-4E1E-8261-9090D21542DE}">
      <dsp:nvSpPr>
        <dsp:cNvPr id="0" name=""/>
        <dsp:cNvSpPr/>
      </dsp:nvSpPr>
      <dsp:spPr>
        <a:xfrm rot="5400000">
          <a:off x="2946198" y="112527"/>
          <a:ext cx="1685364" cy="1466267"/>
        </a:xfrm>
        <a:prstGeom prst="hexagon">
          <a:avLst>
            <a:gd name="adj" fmla="val 25000"/>
            <a:gd name="vf" fmla="val 115470"/>
          </a:avLst>
        </a:prstGeom>
        <a:solidFill>
          <a:schemeClr val="accent3">
            <a:hueOff val="2250053"/>
            <a:satOff val="-3376"/>
            <a:lumOff val="-54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b="1" kern="1200"/>
        </a:p>
      </dsp:txBody>
      <dsp:txXfrm rot="-5400000">
        <a:off x="3284239" y="265615"/>
        <a:ext cx="1009281" cy="1160092"/>
      </dsp:txXfrm>
    </dsp:sp>
    <dsp:sp modelId="{F5C2EAA1-41CC-4F63-82FE-54CA41307D1B}">
      <dsp:nvSpPr>
        <dsp:cNvPr id="0" name=""/>
        <dsp:cNvSpPr/>
      </dsp:nvSpPr>
      <dsp:spPr>
        <a:xfrm rot="5400000">
          <a:off x="3733893" y="1544699"/>
          <a:ext cx="1685364" cy="1466267"/>
        </a:xfrm>
        <a:prstGeom prst="hexagon">
          <a:avLst>
            <a:gd name="adj" fmla="val 25000"/>
            <a:gd name="vf" fmla="val 115470"/>
          </a:avLst>
        </a:prstGeom>
        <a:solidFill>
          <a:schemeClr val="accent3">
            <a:hueOff val="4500106"/>
            <a:satOff val="-6752"/>
            <a:lumOff val="-109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a:t>Behavior</a:t>
          </a:r>
        </a:p>
      </dsp:txBody>
      <dsp:txXfrm rot="-5400000">
        <a:off x="4071934" y="1697787"/>
        <a:ext cx="1009281" cy="1160092"/>
      </dsp:txXfrm>
    </dsp:sp>
    <dsp:sp modelId="{A399DB9F-B91A-43A4-86B6-225EAE6E4644}">
      <dsp:nvSpPr>
        <dsp:cNvPr id="0" name=""/>
        <dsp:cNvSpPr/>
      </dsp:nvSpPr>
      <dsp:spPr>
        <a:xfrm>
          <a:off x="376293" y="1767690"/>
          <a:ext cx="1820194" cy="1011218"/>
        </a:xfrm>
        <a:prstGeom prst="rect">
          <a:avLst/>
        </a:prstGeom>
        <a:noFill/>
        <a:ln>
          <a:noFill/>
        </a:ln>
        <a:effectLst/>
      </dsp:spPr>
      <dsp:style>
        <a:lnRef idx="0">
          <a:scrgbClr r="0" g="0" b="0"/>
        </a:lnRef>
        <a:fillRef idx="0">
          <a:scrgbClr r="0" g="0" b="0"/>
        </a:fillRef>
        <a:effectRef idx="0">
          <a:scrgbClr r="0" g="0" b="0"/>
        </a:effectRef>
        <a:fontRef idx="minor"/>
      </dsp:style>
    </dsp:sp>
    <dsp:sp modelId="{59705156-6185-40FC-93F6-F976922EDFF4}">
      <dsp:nvSpPr>
        <dsp:cNvPr id="0" name=""/>
        <dsp:cNvSpPr/>
      </dsp:nvSpPr>
      <dsp:spPr>
        <a:xfrm rot="5400000">
          <a:off x="1343276" y="115544"/>
          <a:ext cx="1685364" cy="1466267"/>
        </a:xfrm>
        <a:prstGeom prst="hexagon">
          <a:avLst>
            <a:gd name="adj" fmla="val 25000"/>
            <a:gd name="vf" fmla="val 115470"/>
          </a:avLst>
        </a:prstGeom>
        <a:solidFill>
          <a:schemeClr val="accent3">
            <a:hueOff val="6750158"/>
            <a:satOff val="-10128"/>
            <a:lumOff val="-164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b="1" kern="1200">
            <a:solidFill>
              <a:schemeClr val="bg1"/>
            </a:solidFill>
          </a:endParaRPr>
        </a:p>
      </dsp:txBody>
      <dsp:txXfrm rot="-5400000">
        <a:off x="1681317" y="268632"/>
        <a:ext cx="1009281" cy="1160092"/>
      </dsp:txXfrm>
    </dsp:sp>
    <dsp:sp modelId="{95230722-AB36-4666-8AB4-D7454C3981B9}">
      <dsp:nvSpPr>
        <dsp:cNvPr id="0" name=""/>
        <dsp:cNvSpPr/>
      </dsp:nvSpPr>
      <dsp:spPr>
        <a:xfrm rot="5400000">
          <a:off x="2942429" y="2970703"/>
          <a:ext cx="1685364" cy="1466267"/>
        </a:xfrm>
        <a:prstGeom prst="hexagon">
          <a:avLst>
            <a:gd name="adj" fmla="val 25000"/>
            <a:gd name="vf" fmla="val 115470"/>
          </a:avLst>
        </a:prstGeom>
        <a:solidFill>
          <a:schemeClr val="accent3">
            <a:hueOff val="9000211"/>
            <a:satOff val="-13504"/>
            <a:lumOff val="-219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1" kern="1200"/>
            <a:t>School Transitions</a:t>
          </a:r>
        </a:p>
      </dsp:txBody>
      <dsp:txXfrm rot="-5400000">
        <a:off x="3280470" y="3123791"/>
        <a:ext cx="1009281" cy="1160092"/>
      </dsp:txXfrm>
    </dsp:sp>
    <dsp:sp modelId="{BFBB7FE8-FEDA-4019-9776-D28D68322167}">
      <dsp:nvSpPr>
        <dsp:cNvPr id="0" name=""/>
        <dsp:cNvSpPr/>
      </dsp:nvSpPr>
      <dsp:spPr>
        <a:xfrm>
          <a:off x="4562739" y="3198228"/>
          <a:ext cx="1880867" cy="1011218"/>
        </a:xfrm>
        <a:prstGeom prst="rect">
          <a:avLst/>
        </a:prstGeom>
        <a:noFill/>
        <a:ln>
          <a:noFill/>
        </a:ln>
        <a:effectLst/>
      </dsp:spPr>
      <dsp:style>
        <a:lnRef idx="0">
          <a:scrgbClr r="0" g="0" b="0"/>
        </a:lnRef>
        <a:fillRef idx="0">
          <a:scrgbClr r="0" g="0" b="0"/>
        </a:fillRef>
        <a:effectRef idx="0">
          <a:scrgbClr r="0" g="0" b="0"/>
        </a:effectRef>
        <a:fontRef idx="minor"/>
      </dsp:style>
    </dsp:sp>
    <dsp:sp modelId="{6E2E56F9-FA04-4D7D-A2D8-68E9C803C4B4}">
      <dsp:nvSpPr>
        <dsp:cNvPr id="0" name=""/>
        <dsp:cNvSpPr/>
      </dsp:nvSpPr>
      <dsp:spPr>
        <a:xfrm rot="5400000">
          <a:off x="2148270" y="1544699"/>
          <a:ext cx="1685364" cy="1466267"/>
        </a:xfrm>
        <a:prstGeom prst="hexagon">
          <a:avLst>
            <a:gd name="adj" fmla="val 25000"/>
            <a:gd name="vf" fmla="val 115470"/>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b="1" kern="1200"/>
        </a:p>
      </dsp:txBody>
      <dsp:txXfrm rot="-5400000">
        <a:off x="2486311" y="1697787"/>
        <a:ext cx="1009281" cy="116009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F2C1A9-D6C0-4103-A05C-F8E7D88B46E0}">
      <dsp:nvSpPr>
        <dsp:cNvPr id="0" name=""/>
        <dsp:cNvSpPr/>
      </dsp:nvSpPr>
      <dsp:spPr>
        <a:xfrm>
          <a:off x="0" y="2857"/>
          <a:ext cx="5111749" cy="0"/>
        </a:xfrm>
        <a:prstGeom prst="lin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2B241783-AA37-4936-BFBE-5950171FBA5A}">
      <dsp:nvSpPr>
        <dsp:cNvPr id="0" name=""/>
        <dsp:cNvSpPr/>
      </dsp:nvSpPr>
      <dsp:spPr>
        <a:xfrm>
          <a:off x="0" y="2857"/>
          <a:ext cx="5111749" cy="19491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590" tIns="148590" rIns="148590" bIns="148590" numCol="1" spcCol="1270" anchor="t" anchorCtr="0">
          <a:noAutofit/>
        </a:bodyPr>
        <a:lstStyle/>
        <a:p>
          <a:pPr lvl="0" algn="l" defTabSz="1733550" rtl="0">
            <a:lnSpc>
              <a:spcPct val="90000"/>
            </a:lnSpc>
            <a:spcBef>
              <a:spcPct val="0"/>
            </a:spcBef>
            <a:spcAft>
              <a:spcPct val="35000"/>
            </a:spcAft>
          </a:pPr>
          <a:r>
            <a:rPr lang="en-US" sz="3900" kern="1200" dirty="0">
              <a:latin typeface="Calibri"/>
            </a:rPr>
            <a:t>Everyone in the student's life meets</a:t>
          </a:r>
          <a:endParaRPr lang="en-US" sz="3900" kern="1200" dirty="0"/>
        </a:p>
      </dsp:txBody>
      <dsp:txXfrm>
        <a:off x="0" y="2857"/>
        <a:ext cx="5111749" cy="1949132"/>
      </dsp:txXfrm>
    </dsp:sp>
    <dsp:sp modelId="{03C802CB-7B58-4DE2-AF39-C4E8F2C4DFEA}">
      <dsp:nvSpPr>
        <dsp:cNvPr id="0" name=""/>
        <dsp:cNvSpPr/>
      </dsp:nvSpPr>
      <dsp:spPr>
        <a:xfrm>
          <a:off x="0" y="1951990"/>
          <a:ext cx="5111749" cy="0"/>
        </a:xfrm>
        <a:prstGeom prst="lin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B27C3D6D-847B-47CD-8DF8-5A42E0F4FFC0}">
      <dsp:nvSpPr>
        <dsp:cNvPr id="0" name=""/>
        <dsp:cNvSpPr/>
      </dsp:nvSpPr>
      <dsp:spPr>
        <a:xfrm>
          <a:off x="0" y="1951990"/>
          <a:ext cx="5111749" cy="19491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590" tIns="148590" rIns="148590" bIns="148590" numCol="1" spcCol="1270" anchor="t" anchorCtr="0">
          <a:noAutofit/>
        </a:bodyPr>
        <a:lstStyle/>
        <a:p>
          <a:pPr lvl="0" algn="l" defTabSz="1733550" rtl="0">
            <a:lnSpc>
              <a:spcPct val="90000"/>
            </a:lnSpc>
            <a:spcBef>
              <a:spcPct val="0"/>
            </a:spcBef>
            <a:spcAft>
              <a:spcPct val="35000"/>
            </a:spcAft>
          </a:pPr>
          <a:r>
            <a:rPr lang="en-US" sz="3900" kern="1200" dirty="0">
              <a:latin typeface="Calibri"/>
            </a:rPr>
            <a:t>Student's strengths and struggles discussed</a:t>
          </a:r>
          <a:endParaRPr lang="en-US" sz="3900" kern="1200" dirty="0"/>
        </a:p>
      </dsp:txBody>
      <dsp:txXfrm>
        <a:off x="0" y="1951990"/>
        <a:ext cx="5111749" cy="1949132"/>
      </dsp:txXfrm>
    </dsp:sp>
    <dsp:sp modelId="{C2CD5122-CDA4-4F8D-B06F-D7BFB75092FF}">
      <dsp:nvSpPr>
        <dsp:cNvPr id="0" name=""/>
        <dsp:cNvSpPr/>
      </dsp:nvSpPr>
      <dsp:spPr>
        <a:xfrm>
          <a:off x="0" y="3901122"/>
          <a:ext cx="5111749" cy="0"/>
        </a:xfrm>
        <a:prstGeom prst="lin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5B60F58E-7606-4206-A46C-F5A73DE31AAC}">
      <dsp:nvSpPr>
        <dsp:cNvPr id="0" name=""/>
        <dsp:cNvSpPr/>
      </dsp:nvSpPr>
      <dsp:spPr>
        <a:xfrm>
          <a:off x="0" y="3901122"/>
          <a:ext cx="5111749" cy="19491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590" tIns="148590" rIns="148590" bIns="148590" numCol="1" spcCol="1270" anchor="t" anchorCtr="0">
          <a:noAutofit/>
        </a:bodyPr>
        <a:lstStyle/>
        <a:p>
          <a:pPr lvl="0" algn="l" defTabSz="1733550" rtl="0">
            <a:lnSpc>
              <a:spcPct val="90000"/>
            </a:lnSpc>
            <a:spcBef>
              <a:spcPct val="0"/>
            </a:spcBef>
            <a:spcAft>
              <a:spcPct val="35000"/>
            </a:spcAft>
          </a:pPr>
          <a:r>
            <a:rPr lang="en-US" sz="3900" kern="1200" dirty="0">
              <a:latin typeface="Calibri"/>
            </a:rPr>
            <a:t>A plan is developed for student's success</a:t>
          </a:r>
          <a:endParaRPr lang="en-US" sz="3900" kern="1200" dirty="0"/>
        </a:p>
      </dsp:txBody>
      <dsp:txXfrm>
        <a:off x="0" y="3901122"/>
        <a:ext cx="5111749" cy="194913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92288E-2DD8-410D-9FB5-293E9FB5E014}">
      <dsp:nvSpPr>
        <dsp:cNvPr id="0" name=""/>
        <dsp:cNvSpPr/>
      </dsp:nvSpPr>
      <dsp:spPr>
        <a:xfrm>
          <a:off x="170659" y="0"/>
          <a:ext cx="3341299" cy="3341299"/>
        </a:xfrm>
        <a:prstGeom prst="triangl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810D6D3-CABC-4904-B97E-D34890CF56D4}">
      <dsp:nvSpPr>
        <dsp:cNvPr id="0" name=""/>
        <dsp:cNvSpPr/>
      </dsp:nvSpPr>
      <dsp:spPr>
        <a:xfrm>
          <a:off x="1841308" y="335924"/>
          <a:ext cx="2171844" cy="790948"/>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n-US" sz="1700" kern="1200" dirty="0">
              <a:latin typeface="Calibri"/>
            </a:rPr>
            <a:t>Leaving class early</a:t>
          </a:r>
          <a:endParaRPr lang="en-US" sz="1700" kern="1200" dirty="0"/>
        </a:p>
      </dsp:txBody>
      <dsp:txXfrm>
        <a:off x="1879919" y="374535"/>
        <a:ext cx="2094622" cy="713726"/>
      </dsp:txXfrm>
    </dsp:sp>
    <dsp:sp modelId="{6258794A-FFA5-470B-95B3-D57BA0D7D2A4}">
      <dsp:nvSpPr>
        <dsp:cNvPr id="0" name=""/>
        <dsp:cNvSpPr/>
      </dsp:nvSpPr>
      <dsp:spPr>
        <a:xfrm>
          <a:off x="1841308" y="1225741"/>
          <a:ext cx="2171844" cy="790948"/>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n-US" sz="1700" kern="1200" dirty="0">
              <a:latin typeface="Calibri"/>
            </a:rPr>
            <a:t>Eating during class</a:t>
          </a:r>
          <a:endParaRPr lang="en-US" sz="1700" kern="1200" dirty="0"/>
        </a:p>
      </dsp:txBody>
      <dsp:txXfrm>
        <a:off x="1879919" y="1264352"/>
        <a:ext cx="2094622" cy="713726"/>
      </dsp:txXfrm>
    </dsp:sp>
    <dsp:sp modelId="{707E7F9B-E8E4-4114-9E9B-C7443CB1DD18}">
      <dsp:nvSpPr>
        <dsp:cNvPr id="0" name=""/>
        <dsp:cNvSpPr/>
      </dsp:nvSpPr>
      <dsp:spPr>
        <a:xfrm>
          <a:off x="1841308" y="2115557"/>
          <a:ext cx="2171844" cy="790948"/>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n-US" sz="1700" kern="1200" dirty="0">
              <a:latin typeface="Calibri"/>
            </a:rPr>
            <a:t>Learning in a different environment</a:t>
          </a:r>
          <a:endParaRPr lang="en-US" sz="1700" kern="1200" dirty="0"/>
        </a:p>
      </dsp:txBody>
      <dsp:txXfrm>
        <a:off x="1879919" y="2154168"/>
        <a:ext cx="2094622" cy="71372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B12C4F-A660-46F7-AC6A-772A8F323C8A}">
      <dsp:nvSpPr>
        <dsp:cNvPr id="0" name=""/>
        <dsp:cNvSpPr/>
      </dsp:nvSpPr>
      <dsp:spPr>
        <a:xfrm>
          <a:off x="719" y="4690"/>
          <a:ext cx="2806322" cy="168379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rtl="0">
            <a:lnSpc>
              <a:spcPct val="90000"/>
            </a:lnSpc>
            <a:spcBef>
              <a:spcPct val="0"/>
            </a:spcBef>
            <a:spcAft>
              <a:spcPct val="35000"/>
            </a:spcAft>
          </a:pPr>
          <a:r>
            <a:rPr lang="en-US" sz="2600" kern="1200" dirty="0">
              <a:latin typeface="Calibri"/>
            </a:rPr>
            <a:t>There is a legal process</a:t>
          </a:r>
          <a:endParaRPr lang="en-US" sz="2600" kern="1200" dirty="0"/>
        </a:p>
      </dsp:txBody>
      <dsp:txXfrm>
        <a:off x="719" y="4690"/>
        <a:ext cx="2806322" cy="1683793"/>
      </dsp:txXfrm>
    </dsp:sp>
    <dsp:sp modelId="{5AF486FA-04C1-4C8D-A6C6-D425DFC32FEB}">
      <dsp:nvSpPr>
        <dsp:cNvPr id="0" name=""/>
        <dsp:cNvSpPr/>
      </dsp:nvSpPr>
      <dsp:spPr>
        <a:xfrm>
          <a:off x="3087674" y="4690"/>
          <a:ext cx="2806322" cy="168379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rtl="0">
            <a:lnSpc>
              <a:spcPct val="90000"/>
            </a:lnSpc>
            <a:spcBef>
              <a:spcPct val="0"/>
            </a:spcBef>
            <a:spcAft>
              <a:spcPct val="35000"/>
            </a:spcAft>
          </a:pPr>
          <a:r>
            <a:rPr lang="en-US" sz="2600" kern="1200" dirty="0">
              <a:latin typeface="Calibri"/>
            </a:rPr>
            <a:t>Child must be assessed by professionals</a:t>
          </a:r>
        </a:p>
      </dsp:txBody>
      <dsp:txXfrm>
        <a:off x="3087674" y="4690"/>
        <a:ext cx="2806322" cy="1683793"/>
      </dsp:txXfrm>
    </dsp:sp>
    <dsp:sp modelId="{A2E530DF-4A9D-40EE-AEB9-F05E2F0AE712}">
      <dsp:nvSpPr>
        <dsp:cNvPr id="0" name=""/>
        <dsp:cNvSpPr/>
      </dsp:nvSpPr>
      <dsp:spPr>
        <a:xfrm>
          <a:off x="719" y="1969116"/>
          <a:ext cx="2806322" cy="168379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rtl="0">
            <a:lnSpc>
              <a:spcPct val="90000"/>
            </a:lnSpc>
            <a:spcBef>
              <a:spcPct val="0"/>
            </a:spcBef>
            <a:spcAft>
              <a:spcPct val="35000"/>
            </a:spcAft>
          </a:pPr>
          <a:r>
            <a:rPr lang="en-US" sz="2600" kern="1200" dirty="0"/>
            <a:t>There are 13 qualifying disabilities</a:t>
          </a:r>
        </a:p>
      </dsp:txBody>
      <dsp:txXfrm>
        <a:off x="719" y="1969116"/>
        <a:ext cx="2806322" cy="1683793"/>
      </dsp:txXfrm>
    </dsp:sp>
    <dsp:sp modelId="{36F6A6E7-2079-4DAF-B6A4-C4257328259F}">
      <dsp:nvSpPr>
        <dsp:cNvPr id="0" name=""/>
        <dsp:cNvSpPr/>
      </dsp:nvSpPr>
      <dsp:spPr>
        <a:xfrm>
          <a:off x="3087674" y="1969116"/>
          <a:ext cx="2806322" cy="168379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rtl="0">
            <a:lnSpc>
              <a:spcPct val="90000"/>
            </a:lnSpc>
            <a:spcBef>
              <a:spcPct val="0"/>
            </a:spcBef>
            <a:spcAft>
              <a:spcPct val="35000"/>
            </a:spcAft>
          </a:pPr>
          <a:r>
            <a:rPr lang="en-US" sz="2600" kern="1200" dirty="0">
              <a:latin typeface="Calibri"/>
            </a:rPr>
            <a:t>The student MUST have a disability that affects their ability to learn!</a:t>
          </a:r>
          <a:endParaRPr lang="en-US" sz="2600" kern="1200" dirty="0"/>
        </a:p>
      </dsp:txBody>
      <dsp:txXfrm>
        <a:off x="3087674" y="1969116"/>
        <a:ext cx="2806322" cy="168379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8F2910-FB7C-4800-BD42-A32642AA3B78}">
      <dsp:nvSpPr>
        <dsp:cNvPr id="0" name=""/>
        <dsp:cNvSpPr/>
      </dsp:nvSpPr>
      <dsp:spPr>
        <a:xfrm>
          <a:off x="0" y="451016"/>
          <a:ext cx="5111749" cy="2426579"/>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9540" tIns="129540" rIns="129540" bIns="129540" numCol="1" spcCol="1270" anchor="ctr" anchorCtr="0">
          <a:noAutofit/>
        </a:bodyPr>
        <a:lstStyle/>
        <a:p>
          <a:pPr lvl="0" algn="l" defTabSz="1511300">
            <a:lnSpc>
              <a:spcPct val="90000"/>
            </a:lnSpc>
            <a:spcBef>
              <a:spcPct val="0"/>
            </a:spcBef>
            <a:spcAft>
              <a:spcPct val="35000"/>
            </a:spcAft>
          </a:pPr>
          <a:r>
            <a:rPr lang="en-US" sz="3400" kern="1200"/>
            <a:t>Zara has an individualized education program with a qualifying disability of other health impairment</a:t>
          </a:r>
        </a:p>
      </dsp:txBody>
      <dsp:txXfrm>
        <a:off x="118456" y="569472"/>
        <a:ext cx="4874837" cy="2189667"/>
      </dsp:txXfrm>
    </dsp:sp>
    <dsp:sp modelId="{C22DA6F9-CF74-4623-BE62-10597D84CC11}">
      <dsp:nvSpPr>
        <dsp:cNvPr id="0" name=""/>
        <dsp:cNvSpPr/>
      </dsp:nvSpPr>
      <dsp:spPr>
        <a:xfrm>
          <a:off x="0" y="2975516"/>
          <a:ext cx="5111749" cy="2426579"/>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9540" tIns="129540" rIns="129540" bIns="129540" numCol="1" spcCol="1270" anchor="ctr" anchorCtr="0">
          <a:noAutofit/>
        </a:bodyPr>
        <a:lstStyle/>
        <a:p>
          <a:pPr lvl="0" algn="l" defTabSz="1511300">
            <a:lnSpc>
              <a:spcPct val="90000"/>
            </a:lnSpc>
            <a:spcBef>
              <a:spcPct val="0"/>
            </a:spcBef>
            <a:spcAft>
              <a:spcPct val="35000"/>
            </a:spcAft>
          </a:pPr>
          <a:r>
            <a:rPr lang="en-US" sz="3400" kern="1200"/>
            <a:t>She finds it very difficult to sit still  which affects her ability to learn</a:t>
          </a:r>
        </a:p>
      </dsp:txBody>
      <dsp:txXfrm>
        <a:off x="118456" y="3093972"/>
        <a:ext cx="4874837" cy="218966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150991-1EDC-4E9C-8290-DE81B0A22246}">
      <dsp:nvSpPr>
        <dsp:cNvPr id="0" name=""/>
        <dsp:cNvSpPr/>
      </dsp:nvSpPr>
      <dsp:spPr>
        <a:xfrm>
          <a:off x="2411" y="1625561"/>
          <a:ext cx="1721465" cy="1093130"/>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C31485F1-F236-4BF8-ACAD-9CC91509294C}">
      <dsp:nvSpPr>
        <dsp:cNvPr id="0" name=""/>
        <dsp:cNvSpPr/>
      </dsp:nvSpPr>
      <dsp:spPr>
        <a:xfrm>
          <a:off x="193684" y="1807271"/>
          <a:ext cx="1721465" cy="109313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a:t>If Caleb were your case child and </a:t>
          </a:r>
        </a:p>
      </dsp:txBody>
      <dsp:txXfrm>
        <a:off x="225701" y="1839288"/>
        <a:ext cx="1657431" cy="1029096"/>
      </dsp:txXfrm>
    </dsp:sp>
    <dsp:sp modelId="{9666C438-4256-4A11-8119-CC2BF60977DE}">
      <dsp:nvSpPr>
        <dsp:cNvPr id="0" name=""/>
        <dsp:cNvSpPr/>
      </dsp:nvSpPr>
      <dsp:spPr>
        <a:xfrm>
          <a:off x="2106423" y="1625561"/>
          <a:ext cx="1721465" cy="1093130"/>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EA987953-23ED-4314-9743-5BC81BD1CF3E}">
      <dsp:nvSpPr>
        <dsp:cNvPr id="0" name=""/>
        <dsp:cNvSpPr/>
      </dsp:nvSpPr>
      <dsp:spPr>
        <a:xfrm>
          <a:off x="2297697" y="1807271"/>
          <a:ext cx="1721465" cy="109313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a:t>he told you about this incident, </a:t>
          </a:r>
        </a:p>
      </dsp:txBody>
      <dsp:txXfrm>
        <a:off x="2329714" y="1839288"/>
        <a:ext cx="1657431" cy="1029096"/>
      </dsp:txXfrm>
    </dsp:sp>
    <dsp:sp modelId="{FA5F7877-04B9-4272-B9B9-5E00C6CE57B3}">
      <dsp:nvSpPr>
        <dsp:cNvPr id="0" name=""/>
        <dsp:cNvSpPr/>
      </dsp:nvSpPr>
      <dsp:spPr>
        <a:xfrm>
          <a:off x="4210436" y="1625561"/>
          <a:ext cx="1721465" cy="1093130"/>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1647CEF9-EE93-4C17-9A09-EB0DE9974DA0}">
      <dsp:nvSpPr>
        <dsp:cNvPr id="0" name=""/>
        <dsp:cNvSpPr/>
      </dsp:nvSpPr>
      <dsp:spPr>
        <a:xfrm>
          <a:off x="4401710" y="1807271"/>
          <a:ext cx="1721465" cy="109313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a:t>what would you do? </a:t>
          </a:r>
        </a:p>
      </dsp:txBody>
      <dsp:txXfrm>
        <a:off x="4433727" y="1839288"/>
        <a:ext cx="1657431" cy="1029096"/>
      </dsp:txXfrm>
    </dsp:sp>
    <dsp:sp modelId="{AB01D3EF-2650-4071-B454-2FA7E67179AD}">
      <dsp:nvSpPr>
        <dsp:cNvPr id="0" name=""/>
        <dsp:cNvSpPr/>
      </dsp:nvSpPr>
      <dsp:spPr>
        <a:xfrm>
          <a:off x="6314449" y="1625561"/>
          <a:ext cx="1721465" cy="1093130"/>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44765D5A-8652-489E-8B13-03F7EA9154EB}">
      <dsp:nvSpPr>
        <dsp:cNvPr id="0" name=""/>
        <dsp:cNvSpPr/>
      </dsp:nvSpPr>
      <dsp:spPr>
        <a:xfrm>
          <a:off x="6505723" y="1807271"/>
          <a:ext cx="1721465" cy="109313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a:t>How could you advocate?</a:t>
          </a:r>
        </a:p>
      </dsp:txBody>
      <dsp:txXfrm>
        <a:off x="6537740" y="1839288"/>
        <a:ext cx="1657431" cy="1029096"/>
      </dsp:txXfrm>
    </dsp:sp>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2365EDD2-3C2B-413B-BFDA-8D393B6EBB63}"/>
              </a:ext>
            </a:extLst>
          </p:cNvPr>
          <p:cNvSpPr>
            <a:spLocks noGrp="1" noChangeArrowheads="1"/>
          </p:cNvSpPr>
          <p:nvPr>
            <p:ph type="hdr" sz="quarter"/>
          </p:nvPr>
        </p:nvSpPr>
        <p:spPr bwMode="auto">
          <a:xfrm>
            <a:off x="0" y="0"/>
            <a:ext cx="3067050" cy="468313"/>
          </a:xfrm>
          <a:prstGeom prst="rect">
            <a:avLst/>
          </a:prstGeom>
          <a:noFill/>
          <a:ln w="9525">
            <a:noFill/>
            <a:miter lim="800000"/>
            <a:headEnd/>
            <a:tailEnd/>
          </a:ln>
          <a:effectLst/>
        </p:spPr>
        <p:txBody>
          <a:bodyPr vert="horz" wrap="square" lIns="92217" tIns="46109" rIns="92217" bIns="46109" numCol="1" anchor="t" anchorCtr="0" compatLnSpc="1">
            <a:prstTxWarp prst="textNoShape">
              <a:avLst/>
            </a:prstTxWarp>
          </a:bodyPr>
          <a:lstStyle>
            <a:lvl1pPr eaLnBrk="0" hangingPunct="0">
              <a:defRPr sz="1200">
                <a:latin typeface="Times New Roman" pitchFamily="18" charset="0"/>
                <a:ea typeface="+mn-ea"/>
                <a:cs typeface="+mn-cs"/>
              </a:defRPr>
            </a:lvl1pPr>
          </a:lstStyle>
          <a:p>
            <a:pPr>
              <a:defRPr/>
            </a:pPr>
            <a:endParaRPr lang="en-US"/>
          </a:p>
        </p:txBody>
      </p:sp>
      <p:sp>
        <p:nvSpPr>
          <p:cNvPr id="8195" name="Rectangle 3">
            <a:extLst>
              <a:ext uri="{FF2B5EF4-FFF2-40B4-BE49-F238E27FC236}">
                <a16:creationId xmlns:a16="http://schemas.microsoft.com/office/drawing/2014/main" id="{052B4325-5A06-4C10-854F-A2458BEB2959}"/>
              </a:ext>
            </a:extLst>
          </p:cNvPr>
          <p:cNvSpPr>
            <a:spLocks noGrp="1" noChangeArrowheads="1"/>
          </p:cNvSpPr>
          <p:nvPr>
            <p:ph type="dt" idx="1"/>
          </p:nvPr>
        </p:nvSpPr>
        <p:spPr bwMode="auto">
          <a:xfrm>
            <a:off x="4010025" y="0"/>
            <a:ext cx="3067050" cy="468313"/>
          </a:xfrm>
          <a:prstGeom prst="rect">
            <a:avLst/>
          </a:prstGeom>
          <a:noFill/>
          <a:ln w="9525">
            <a:noFill/>
            <a:miter lim="800000"/>
            <a:headEnd/>
            <a:tailEnd/>
          </a:ln>
          <a:effectLst/>
        </p:spPr>
        <p:txBody>
          <a:bodyPr vert="horz" wrap="square" lIns="92217" tIns="46109" rIns="92217" bIns="46109" numCol="1" anchor="t" anchorCtr="0" compatLnSpc="1">
            <a:prstTxWarp prst="textNoShape">
              <a:avLst/>
            </a:prstTxWarp>
          </a:bodyPr>
          <a:lstStyle>
            <a:lvl1pPr algn="r" eaLnBrk="0" hangingPunct="0">
              <a:defRPr sz="1200">
                <a:latin typeface="Times New Roman" pitchFamily="18" charset="0"/>
                <a:ea typeface="+mn-ea"/>
                <a:cs typeface="+mn-cs"/>
              </a:defRPr>
            </a:lvl1pPr>
          </a:lstStyle>
          <a:p>
            <a:pPr>
              <a:defRPr/>
            </a:pPr>
            <a:endParaRPr lang="en-US"/>
          </a:p>
        </p:txBody>
      </p:sp>
      <p:sp>
        <p:nvSpPr>
          <p:cNvPr id="15364" name="Rectangle 4">
            <a:extLst>
              <a:ext uri="{FF2B5EF4-FFF2-40B4-BE49-F238E27FC236}">
                <a16:creationId xmlns:a16="http://schemas.microsoft.com/office/drawing/2014/main" id="{4D0993E8-F45D-4530-A78F-4934676E000A}"/>
              </a:ext>
            </a:extLst>
          </p:cNvPr>
          <p:cNvSpPr>
            <a:spLocks noGrp="1" noRot="1" noChangeAspect="1" noChangeArrowheads="1" noTextEdit="1"/>
          </p:cNvSpPr>
          <p:nvPr>
            <p:ph type="sldImg" idx="2"/>
          </p:nvPr>
        </p:nvSpPr>
        <p:spPr bwMode="auto">
          <a:xfrm>
            <a:off x="1195388" y="701675"/>
            <a:ext cx="4686300" cy="35147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7" name="Rectangle 5">
            <a:extLst>
              <a:ext uri="{FF2B5EF4-FFF2-40B4-BE49-F238E27FC236}">
                <a16:creationId xmlns:a16="http://schemas.microsoft.com/office/drawing/2014/main" id="{EB43714C-6616-431A-AF87-6211B69BF673}"/>
              </a:ext>
            </a:extLst>
          </p:cNvPr>
          <p:cNvSpPr>
            <a:spLocks noGrp="1" noChangeArrowheads="1"/>
          </p:cNvSpPr>
          <p:nvPr>
            <p:ph type="body" sz="quarter" idx="3"/>
          </p:nvPr>
        </p:nvSpPr>
        <p:spPr bwMode="auto">
          <a:xfrm>
            <a:off x="944563" y="4451350"/>
            <a:ext cx="5187950" cy="4216400"/>
          </a:xfrm>
          <a:prstGeom prst="rect">
            <a:avLst/>
          </a:prstGeom>
          <a:noFill/>
          <a:ln w="9525">
            <a:noFill/>
            <a:miter lim="800000"/>
            <a:headEnd/>
            <a:tailEnd/>
          </a:ln>
          <a:effectLst/>
        </p:spPr>
        <p:txBody>
          <a:bodyPr vert="horz" wrap="square" lIns="92217" tIns="46109" rIns="92217" bIns="4610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198" name="Rectangle 6">
            <a:extLst>
              <a:ext uri="{FF2B5EF4-FFF2-40B4-BE49-F238E27FC236}">
                <a16:creationId xmlns:a16="http://schemas.microsoft.com/office/drawing/2014/main" id="{91296059-BE3E-499D-984A-0410AC68CB0A}"/>
              </a:ext>
            </a:extLst>
          </p:cNvPr>
          <p:cNvSpPr>
            <a:spLocks noGrp="1" noChangeArrowheads="1"/>
          </p:cNvSpPr>
          <p:nvPr>
            <p:ph type="ftr" sz="quarter" idx="4"/>
          </p:nvPr>
        </p:nvSpPr>
        <p:spPr bwMode="auto">
          <a:xfrm>
            <a:off x="0" y="8901113"/>
            <a:ext cx="3067050" cy="468312"/>
          </a:xfrm>
          <a:prstGeom prst="rect">
            <a:avLst/>
          </a:prstGeom>
          <a:noFill/>
          <a:ln w="9525">
            <a:noFill/>
            <a:miter lim="800000"/>
            <a:headEnd/>
            <a:tailEnd/>
          </a:ln>
          <a:effectLst/>
        </p:spPr>
        <p:txBody>
          <a:bodyPr vert="horz" wrap="square" lIns="92217" tIns="46109" rIns="92217" bIns="46109" numCol="1" anchor="b" anchorCtr="0" compatLnSpc="1">
            <a:prstTxWarp prst="textNoShape">
              <a:avLst/>
            </a:prstTxWarp>
          </a:bodyPr>
          <a:lstStyle>
            <a:lvl1pPr eaLnBrk="0" hangingPunct="0">
              <a:defRPr sz="1200">
                <a:latin typeface="Times New Roman" pitchFamily="18" charset="0"/>
                <a:ea typeface="+mn-ea"/>
                <a:cs typeface="+mn-cs"/>
              </a:defRPr>
            </a:lvl1pPr>
          </a:lstStyle>
          <a:p>
            <a:pPr>
              <a:defRPr/>
            </a:pPr>
            <a:endParaRPr lang="en-US"/>
          </a:p>
        </p:txBody>
      </p:sp>
      <p:sp>
        <p:nvSpPr>
          <p:cNvPr id="8199" name="Rectangle 7">
            <a:extLst>
              <a:ext uri="{FF2B5EF4-FFF2-40B4-BE49-F238E27FC236}">
                <a16:creationId xmlns:a16="http://schemas.microsoft.com/office/drawing/2014/main" id="{2E3DEDDC-937D-47DA-A338-AC4C411978D6}"/>
              </a:ext>
            </a:extLst>
          </p:cNvPr>
          <p:cNvSpPr>
            <a:spLocks noGrp="1" noChangeArrowheads="1"/>
          </p:cNvSpPr>
          <p:nvPr>
            <p:ph type="sldNum" sz="quarter" idx="5"/>
          </p:nvPr>
        </p:nvSpPr>
        <p:spPr bwMode="auto">
          <a:xfrm>
            <a:off x="4010025" y="8901113"/>
            <a:ext cx="3067050" cy="468312"/>
          </a:xfrm>
          <a:prstGeom prst="rect">
            <a:avLst/>
          </a:prstGeom>
          <a:noFill/>
          <a:ln w="9525">
            <a:noFill/>
            <a:miter lim="800000"/>
            <a:headEnd/>
            <a:tailEnd/>
          </a:ln>
          <a:effectLst/>
        </p:spPr>
        <p:txBody>
          <a:bodyPr vert="horz" wrap="square" lIns="92217" tIns="46109" rIns="92217" bIns="46109" numCol="1" anchor="b" anchorCtr="0" compatLnSpc="1">
            <a:prstTxWarp prst="textNoShape">
              <a:avLst/>
            </a:prstTxWarp>
          </a:bodyPr>
          <a:lstStyle>
            <a:lvl1pPr algn="r">
              <a:defRPr sz="1200" smtClean="0">
                <a:latin typeface="Times New Roman" panose="02020603050405020304" pitchFamily="18" charset="0"/>
              </a:defRPr>
            </a:lvl1pPr>
          </a:lstStyle>
          <a:p>
            <a:pPr>
              <a:defRPr/>
            </a:pPr>
            <a:fld id="{10920E9E-2EC0-4D70-BC70-DCEB435F8123}"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ＭＳ Ｐゴシック" pitchFamily="-105" charset="-128"/>
        <a:cs typeface="ＭＳ Ｐゴシック" pitchFamily="-105" charset="-128"/>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ＭＳ Ｐゴシック" pitchFamily="-105" charset="-128"/>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ＭＳ Ｐゴシック" pitchFamily="-105" charset="-128"/>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ＭＳ Ｐゴシック" pitchFamily="-105" charset="-128"/>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ＭＳ Ｐゴシック" pitchFamily="-105"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a:extLst>
              <a:ext uri="{FF2B5EF4-FFF2-40B4-BE49-F238E27FC236}">
                <a16:creationId xmlns:a16="http://schemas.microsoft.com/office/drawing/2014/main" id="{8720F780-D635-4A69-8684-7BA43BD672D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ea typeface="ＭＳ Ｐゴシック" panose="020B0600070205080204" pitchFamily="34" charset="-128"/>
              </a:defRPr>
            </a:lvl1pPr>
            <a:lvl2pPr marL="747713" indent="-287338">
              <a:spcBef>
                <a:spcPct val="30000"/>
              </a:spcBef>
              <a:defRPr kumimoji="1" sz="1200">
                <a:solidFill>
                  <a:schemeClr val="tx1"/>
                </a:solidFill>
                <a:latin typeface="Times New Roman" panose="02020603050405020304" pitchFamily="18" charset="0"/>
                <a:ea typeface="ＭＳ Ｐゴシック" panose="020B0600070205080204" pitchFamily="34" charset="-128"/>
              </a:defRPr>
            </a:lvl2pPr>
            <a:lvl3pPr marL="1152525" indent="-230188">
              <a:spcBef>
                <a:spcPct val="30000"/>
              </a:spcBef>
              <a:defRPr kumimoji="1" sz="1200">
                <a:solidFill>
                  <a:schemeClr val="tx1"/>
                </a:solidFill>
                <a:latin typeface="Times New Roman" panose="02020603050405020304" pitchFamily="18" charset="0"/>
                <a:ea typeface="ＭＳ Ｐゴシック" panose="020B0600070205080204" pitchFamily="34" charset="-128"/>
              </a:defRPr>
            </a:lvl3pPr>
            <a:lvl4pPr marL="1612900" indent="-230188">
              <a:spcBef>
                <a:spcPct val="30000"/>
              </a:spcBef>
              <a:defRPr kumimoji="1" sz="1200">
                <a:solidFill>
                  <a:schemeClr val="tx1"/>
                </a:solidFill>
                <a:latin typeface="Times New Roman" panose="02020603050405020304" pitchFamily="18" charset="0"/>
                <a:ea typeface="ＭＳ Ｐゴシック" panose="020B0600070205080204" pitchFamily="34" charset="-128"/>
              </a:defRPr>
            </a:lvl4pPr>
            <a:lvl5pPr marL="2074863" indent="-230188">
              <a:spcBef>
                <a:spcPct val="30000"/>
              </a:spcBef>
              <a:defRPr kumimoji="1" sz="1200">
                <a:solidFill>
                  <a:schemeClr val="tx1"/>
                </a:solidFill>
                <a:latin typeface="Times New Roman" panose="02020603050405020304" pitchFamily="18" charset="0"/>
                <a:ea typeface="ＭＳ Ｐゴシック" panose="020B0600070205080204" pitchFamily="34" charset="-128"/>
              </a:defRPr>
            </a:lvl5pPr>
            <a:lvl6pPr marL="2532063" indent="-230188" eaLnBrk="0" fontAlgn="base" hangingPunct="0">
              <a:spcBef>
                <a:spcPct val="30000"/>
              </a:spcBef>
              <a:spcAft>
                <a:spcPct val="0"/>
              </a:spcAft>
              <a:defRPr kumimoji="1" sz="1200">
                <a:solidFill>
                  <a:schemeClr val="tx1"/>
                </a:solidFill>
                <a:latin typeface="Times New Roman" panose="02020603050405020304" pitchFamily="18" charset="0"/>
                <a:ea typeface="ＭＳ Ｐゴシック" panose="020B0600070205080204" pitchFamily="34" charset="-128"/>
              </a:defRPr>
            </a:lvl6pPr>
            <a:lvl7pPr marL="2989263" indent="-230188" eaLnBrk="0" fontAlgn="base" hangingPunct="0">
              <a:spcBef>
                <a:spcPct val="30000"/>
              </a:spcBef>
              <a:spcAft>
                <a:spcPct val="0"/>
              </a:spcAft>
              <a:defRPr kumimoji="1" sz="1200">
                <a:solidFill>
                  <a:schemeClr val="tx1"/>
                </a:solidFill>
                <a:latin typeface="Times New Roman" panose="02020603050405020304" pitchFamily="18" charset="0"/>
                <a:ea typeface="ＭＳ Ｐゴシック" panose="020B0600070205080204" pitchFamily="34" charset="-128"/>
              </a:defRPr>
            </a:lvl7pPr>
            <a:lvl8pPr marL="3446463" indent="-230188" eaLnBrk="0" fontAlgn="base" hangingPunct="0">
              <a:spcBef>
                <a:spcPct val="30000"/>
              </a:spcBef>
              <a:spcAft>
                <a:spcPct val="0"/>
              </a:spcAft>
              <a:defRPr kumimoji="1" sz="1200">
                <a:solidFill>
                  <a:schemeClr val="tx1"/>
                </a:solidFill>
                <a:latin typeface="Times New Roman" panose="02020603050405020304" pitchFamily="18" charset="0"/>
                <a:ea typeface="ＭＳ Ｐゴシック" panose="020B0600070205080204" pitchFamily="34" charset="-128"/>
              </a:defRPr>
            </a:lvl8pPr>
            <a:lvl9pPr marL="3903663" indent="-230188" eaLnBrk="0" fontAlgn="base" hangingPunct="0">
              <a:spcBef>
                <a:spcPct val="30000"/>
              </a:spcBef>
              <a:spcAft>
                <a:spcPct val="0"/>
              </a:spcAft>
              <a:defRPr kumimoji="1"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DE6E42C9-3101-4DBD-B3BF-D18A32F70522}" type="slidenum">
              <a:rPr kumimoji="0" lang="en-US" altLang="en-US"/>
              <a:pPr>
                <a:spcBef>
                  <a:spcPct val="0"/>
                </a:spcBef>
              </a:pPr>
              <a:t>1</a:t>
            </a:fld>
            <a:endParaRPr kumimoji="0" lang="en-US" altLang="en-US"/>
          </a:p>
        </p:txBody>
      </p:sp>
      <p:sp>
        <p:nvSpPr>
          <p:cNvPr id="17411" name="Rectangle 2">
            <a:extLst>
              <a:ext uri="{FF2B5EF4-FFF2-40B4-BE49-F238E27FC236}">
                <a16:creationId xmlns:a16="http://schemas.microsoft.com/office/drawing/2014/main" id="{3223A65B-3332-4BFA-A509-5E118170B7A0}"/>
              </a:ext>
            </a:extLst>
          </p:cNvPr>
          <p:cNvSpPr>
            <a:spLocks noGrp="1" noRot="1" noChangeAspect="1" noChangeArrowheads="1" noTextEdit="1"/>
          </p:cNvSpPr>
          <p:nvPr>
            <p:ph type="sldImg"/>
          </p:nvPr>
        </p:nvSpPr>
        <p:spPr>
          <a:ln/>
        </p:spPr>
      </p:sp>
      <p:sp>
        <p:nvSpPr>
          <p:cNvPr id="17412" name="Rectangle 3">
            <a:extLst>
              <a:ext uri="{FF2B5EF4-FFF2-40B4-BE49-F238E27FC236}">
                <a16:creationId xmlns:a16="http://schemas.microsoft.com/office/drawing/2014/main" id="{9F88D8DC-7BC4-4205-B594-80B05C67232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ea typeface="ＭＳ Ｐゴシック" panose="020B0600070205080204"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84BF442F-69CE-4D00-8C9B-9EC246DB616A}"/>
              </a:ext>
            </a:extLst>
          </p:cNvPr>
          <p:cNvSpPr>
            <a:spLocks noGrp="1" noRot="1" noChangeAspect="1" noChangeArrowheads="1" noTextEdit="1"/>
          </p:cNvSpPr>
          <p:nvPr>
            <p:ph type="sldImg"/>
          </p:nvPr>
        </p:nvSpPr>
        <p:spPr>
          <a:ln/>
        </p:spPr>
      </p:sp>
      <p:sp>
        <p:nvSpPr>
          <p:cNvPr id="39939" name="Notes Placeholder 2">
            <a:extLst>
              <a:ext uri="{FF2B5EF4-FFF2-40B4-BE49-F238E27FC236}">
                <a16:creationId xmlns:a16="http://schemas.microsoft.com/office/drawing/2014/main" id="{BEABF501-28B5-455F-B149-88D8A8C2B51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2000" dirty="0">
              <a:ea typeface="ＭＳ Ｐゴシック" panose="020B0600070205080204" pitchFamily="34" charset="-128"/>
            </a:endParaRPr>
          </a:p>
        </p:txBody>
      </p:sp>
      <p:sp>
        <p:nvSpPr>
          <p:cNvPr id="39940" name="Slide Number Placeholder 3">
            <a:extLst>
              <a:ext uri="{FF2B5EF4-FFF2-40B4-BE49-F238E27FC236}">
                <a16:creationId xmlns:a16="http://schemas.microsoft.com/office/drawing/2014/main" id="{4B274C17-E7FF-46BA-AFE0-A925BC8C682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47713" indent="-287338">
              <a:defRPr>
                <a:solidFill>
                  <a:schemeClr val="tx1"/>
                </a:solidFill>
                <a:latin typeface="Tahoma" panose="020B0604030504040204" pitchFamily="34" charset="0"/>
                <a:cs typeface="Arial" panose="020B0604020202020204" pitchFamily="34" charset="0"/>
              </a:defRPr>
            </a:lvl2pPr>
            <a:lvl3pPr marL="1152525" indent="-230188">
              <a:defRPr>
                <a:solidFill>
                  <a:schemeClr val="tx1"/>
                </a:solidFill>
                <a:latin typeface="Tahoma" panose="020B0604030504040204" pitchFamily="34" charset="0"/>
                <a:cs typeface="Arial" panose="020B0604020202020204" pitchFamily="34" charset="0"/>
              </a:defRPr>
            </a:lvl3pPr>
            <a:lvl4pPr marL="1612900" indent="-230188">
              <a:defRPr>
                <a:solidFill>
                  <a:schemeClr val="tx1"/>
                </a:solidFill>
                <a:latin typeface="Tahoma" panose="020B0604030504040204" pitchFamily="34" charset="0"/>
                <a:cs typeface="Arial" panose="020B0604020202020204" pitchFamily="34" charset="0"/>
              </a:defRPr>
            </a:lvl4pPr>
            <a:lvl5pPr marL="2074863" indent="-230188">
              <a:defRPr>
                <a:solidFill>
                  <a:schemeClr val="tx1"/>
                </a:solidFill>
                <a:latin typeface="Tahoma" panose="020B0604030504040204" pitchFamily="34" charset="0"/>
                <a:cs typeface="Arial" panose="020B0604020202020204" pitchFamily="34" charset="0"/>
              </a:defRPr>
            </a:lvl5pPr>
            <a:lvl6pPr marL="2532063" indent="-230188"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89263" indent="-230188"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46463" indent="-230188"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903663" indent="-230188"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71CBBE74-FCC5-41AD-A0F2-43417A46DAB2}" type="slidenum">
              <a:rPr lang="en-US" altLang="en-US">
                <a:latin typeface="Times New Roman" panose="02020603050405020304" pitchFamily="18" charset="0"/>
              </a:rPr>
              <a:pPr/>
              <a:t>10</a:t>
            </a:fld>
            <a:endParaRPr lang="en-US" altLang="en-US">
              <a:latin typeface="Times New Roman" panose="02020603050405020304"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CA50294E-6F25-40A2-8A2E-FA4679399C67}"/>
              </a:ext>
            </a:extLst>
          </p:cNvPr>
          <p:cNvSpPr>
            <a:spLocks noGrp="1" noRot="1" noChangeAspect="1" noChangeArrowheads="1" noTextEdit="1"/>
          </p:cNvSpPr>
          <p:nvPr>
            <p:ph type="sldImg"/>
          </p:nvPr>
        </p:nvSpPr>
        <p:spPr>
          <a:ln/>
        </p:spPr>
      </p:sp>
      <p:sp>
        <p:nvSpPr>
          <p:cNvPr id="41987" name="Notes Placeholder 2">
            <a:extLst>
              <a:ext uri="{FF2B5EF4-FFF2-40B4-BE49-F238E27FC236}">
                <a16:creationId xmlns:a16="http://schemas.microsoft.com/office/drawing/2014/main" id="{AF89DF0C-10E8-4812-8B24-88F87AF41CAE}"/>
              </a:ext>
            </a:extLst>
          </p:cNvPr>
          <p:cNvSpPr>
            <a:spLocks noGrp="1"/>
          </p:cNvSpPr>
          <p:nvPr>
            <p:ph type="body" idx="1"/>
          </p:nvPr>
        </p:nvSpPr>
        <p:spPr>
          <a:xfrm>
            <a:off x="452438" y="4421188"/>
            <a:ext cx="5187950" cy="42148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dirty="0">
              <a:ea typeface="ＭＳ Ｐゴシック" panose="020B0600070205080204" pitchFamily="34" charset="-128"/>
            </a:endParaRPr>
          </a:p>
        </p:txBody>
      </p:sp>
      <p:sp>
        <p:nvSpPr>
          <p:cNvPr id="41988" name="Slide Number Placeholder 3">
            <a:extLst>
              <a:ext uri="{FF2B5EF4-FFF2-40B4-BE49-F238E27FC236}">
                <a16:creationId xmlns:a16="http://schemas.microsoft.com/office/drawing/2014/main" id="{19D757F1-3724-4D5B-A27C-2CF23B5CE6B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47713" indent="-287338">
              <a:defRPr>
                <a:solidFill>
                  <a:schemeClr val="tx1"/>
                </a:solidFill>
                <a:latin typeface="Tahoma" panose="020B0604030504040204" pitchFamily="34" charset="0"/>
                <a:cs typeface="Arial" panose="020B0604020202020204" pitchFamily="34" charset="0"/>
              </a:defRPr>
            </a:lvl2pPr>
            <a:lvl3pPr marL="1152525" indent="-230188">
              <a:defRPr>
                <a:solidFill>
                  <a:schemeClr val="tx1"/>
                </a:solidFill>
                <a:latin typeface="Tahoma" panose="020B0604030504040204" pitchFamily="34" charset="0"/>
                <a:cs typeface="Arial" panose="020B0604020202020204" pitchFamily="34" charset="0"/>
              </a:defRPr>
            </a:lvl3pPr>
            <a:lvl4pPr marL="1612900" indent="-230188">
              <a:defRPr>
                <a:solidFill>
                  <a:schemeClr val="tx1"/>
                </a:solidFill>
                <a:latin typeface="Tahoma" panose="020B0604030504040204" pitchFamily="34" charset="0"/>
                <a:cs typeface="Arial" panose="020B0604020202020204" pitchFamily="34" charset="0"/>
              </a:defRPr>
            </a:lvl4pPr>
            <a:lvl5pPr marL="2074863" indent="-230188">
              <a:defRPr>
                <a:solidFill>
                  <a:schemeClr val="tx1"/>
                </a:solidFill>
                <a:latin typeface="Tahoma" panose="020B0604030504040204" pitchFamily="34" charset="0"/>
                <a:cs typeface="Arial" panose="020B0604020202020204" pitchFamily="34" charset="0"/>
              </a:defRPr>
            </a:lvl5pPr>
            <a:lvl6pPr marL="2532063" indent="-230188"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89263" indent="-230188"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46463" indent="-230188"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903663" indent="-230188"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F4244EA0-A2AF-442A-A17B-CAA538C600D1}" type="slidenum">
              <a:rPr lang="en-US" altLang="en-US">
                <a:latin typeface="Times New Roman" panose="02020603050405020304" pitchFamily="18" charset="0"/>
              </a:rPr>
              <a:pPr/>
              <a:t>11</a:t>
            </a:fld>
            <a:endParaRPr lang="en-US" altLang="en-US">
              <a:latin typeface="Times New Roman" panose="02020603050405020304"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E008C34F-C125-4E0F-8E3E-4960B62E4741}"/>
              </a:ext>
            </a:extLst>
          </p:cNvPr>
          <p:cNvSpPr>
            <a:spLocks noGrp="1" noRot="1" noChangeAspect="1" noChangeArrowheads="1" noTextEdit="1"/>
          </p:cNvSpPr>
          <p:nvPr>
            <p:ph type="sldImg"/>
          </p:nvPr>
        </p:nvSpPr>
        <p:spPr>
          <a:ln/>
        </p:spPr>
      </p:sp>
      <p:sp>
        <p:nvSpPr>
          <p:cNvPr id="3" name="Notes Placeholder 2">
            <a:extLst>
              <a:ext uri="{FF2B5EF4-FFF2-40B4-BE49-F238E27FC236}">
                <a16:creationId xmlns:a16="http://schemas.microsoft.com/office/drawing/2014/main" id="{1276FB03-EFE5-46C8-831C-04649744C938}"/>
              </a:ext>
            </a:extLst>
          </p:cNvPr>
          <p:cNvSpPr>
            <a:spLocks noGrp="1"/>
          </p:cNvSpPr>
          <p:nvPr>
            <p:ph type="body" idx="1"/>
          </p:nvPr>
        </p:nvSpPr>
        <p:spPr/>
        <p:txBody>
          <a:bodyPr/>
          <a:lstStyle/>
          <a:p>
            <a:pPr>
              <a:defRPr/>
            </a:pPr>
            <a:endParaRPr lang="en-US" dirty="0">
              <a:solidFill>
                <a:srgbClr val="FF0000"/>
              </a:solidFill>
              <a:cs typeface="Times New Roman"/>
            </a:endParaRPr>
          </a:p>
        </p:txBody>
      </p:sp>
      <p:sp>
        <p:nvSpPr>
          <p:cNvPr id="44036" name="Slide Number Placeholder 3">
            <a:extLst>
              <a:ext uri="{FF2B5EF4-FFF2-40B4-BE49-F238E27FC236}">
                <a16:creationId xmlns:a16="http://schemas.microsoft.com/office/drawing/2014/main" id="{4E739792-68CF-44F5-93C0-C7AAA247DD7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47713" indent="-287338">
              <a:defRPr>
                <a:solidFill>
                  <a:schemeClr val="tx1"/>
                </a:solidFill>
                <a:latin typeface="Tahoma" panose="020B0604030504040204" pitchFamily="34" charset="0"/>
                <a:cs typeface="Arial" panose="020B0604020202020204" pitchFamily="34" charset="0"/>
              </a:defRPr>
            </a:lvl2pPr>
            <a:lvl3pPr marL="1152525" indent="-230188">
              <a:defRPr>
                <a:solidFill>
                  <a:schemeClr val="tx1"/>
                </a:solidFill>
                <a:latin typeface="Tahoma" panose="020B0604030504040204" pitchFamily="34" charset="0"/>
                <a:cs typeface="Arial" panose="020B0604020202020204" pitchFamily="34" charset="0"/>
              </a:defRPr>
            </a:lvl3pPr>
            <a:lvl4pPr marL="1612900" indent="-230188">
              <a:defRPr>
                <a:solidFill>
                  <a:schemeClr val="tx1"/>
                </a:solidFill>
                <a:latin typeface="Tahoma" panose="020B0604030504040204" pitchFamily="34" charset="0"/>
                <a:cs typeface="Arial" panose="020B0604020202020204" pitchFamily="34" charset="0"/>
              </a:defRPr>
            </a:lvl4pPr>
            <a:lvl5pPr marL="2074863" indent="-230188">
              <a:defRPr>
                <a:solidFill>
                  <a:schemeClr val="tx1"/>
                </a:solidFill>
                <a:latin typeface="Tahoma" panose="020B0604030504040204" pitchFamily="34" charset="0"/>
                <a:cs typeface="Arial" panose="020B0604020202020204" pitchFamily="34" charset="0"/>
              </a:defRPr>
            </a:lvl5pPr>
            <a:lvl6pPr marL="2532063" indent="-230188"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89263" indent="-230188"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46463" indent="-230188"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903663" indent="-230188"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C4972849-C2B0-4B41-A46D-6A60C61B7A85}" type="slidenum">
              <a:rPr lang="en-US" altLang="en-US">
                <a:latin typeface="Times New Roman" panose="02020603050405020304" pitchFamily="18" charset="0"/>
              </a:rPr>
              <a:pPr/>
              <a:t>12</a:t>
            </a:fld>
            <a:endParaRPr lang="en-US" altLang="en-US">
              <a:latin typeface="Times New Roman" panose="02020603050405020304"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D0BB815D-15ED-424C-861D-2070E1773F03}"/>
              </a:ext>
            </a:extLst>
          </p:cNvPr>
          <p:cNvSpPr>
            <a:spLocks noGrp="1" noRot="1" noChangeAspect="1" noChangeArrowheads="1" noTextEdit="1"/>
          </p:cNvSpPr>
          <p:nvPr>
            <p:ph type="sldImg"/>
          </p:nvPr>
        </p:nvSpPr>
        <p:spPr>
          <a:ln/>
        </p:spPr>
      </p:sp>
      <p:sp>
        <p:nvSpPr>
          <p:cNvPr id="3" name="Notes Placeholder 2">
            <a:extLst>
              <a:ext uri="{FF2B5EF4-FFF2-40B4-BE49-F238E27FC236}">
                <a16:creationId xmlns:a16="http://schemas.microsoft.com/office/drawing/2014/main" id="{356E2BA8-B3BE-4E39-9380-DC1E417DA203}"/>
              </a:ext>
            </a:extLst>
          </p:cNvPr>
          <p:cNvSpPr>
            <a:spLocks noGrp="1"/>
          </p:cNvSpPr>
          <p:nvPr>
            <p:ph type="body" idx="1"/>
          </p:nvPr>
        </p:nvSpPr>
        <p:spPr/>
        <p:txBody>
          <a:bodyPr/>
          <a:lstStyle/>
          <a:p>
            <a:pPr>
              <a:defRPr/>
            </a:pPr>
            <a:endParaRPr lang="en-US" sz="1800" dirty="0">
              <a:solidFill>
                <a:srgbClr val="FF0000"/>
              </a:solidFill>
              <a:latin typeface="Helvetica"/>
              <a:ea typeface="Tahoma"/>
              <a:cs typeface="Helvetica"/>
            </a:endParaRPr>
          </a:p>
        </p:txBody>
      </p:sp>
      <p:sp>
        <p:nvSpPr>
          <p:cNvPr id="46084" name="Slide Number Placeholder 3">
            <a:extLst>
              <a:ext uri="{FF2B5EF4-FFF2-40B4-BE49-F238E27FC236}">
                <a16:creationId xmlns:a16="http://schemas.microsoft.com/office/drawing/2014/main" id="{ACA395FC-AB29-416F-8482-A4F73776FFF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47713" indent="-287338">
              <a:defRPr>
                <a:solidFill>
                  <a:schemeClr val="tx1"/>
                </a:solidFill>
                <a:latin typeface="Tahoma" panose="020B0604030504040204" pitchFamily="34" charset="0"/>
                <a:cs typeface="Arial" panose="020B0604020202020204" pitchFamily="34" charset="0"/>
              </a:defRPr>
            </a:lvl2pPr>
            <a:lvl3pPr marL="1152525" indent="-230188">
              <a:defRPr>
                <a:solidFill>
                  <a:schemeClr val="tx1"/>
                </a:solidFill>
                <a:latin typeface="Tahoma" panose="020B0604030504040204" pitchFamily="34" charset="0"/>
                <a:cs typeface="Arial" panose="020B0604020202020204" pitchFamily="34" charset="0"/>
              </a:defRPr>
            </a:lvl3pPr>
            <a:lvl4pPr marL="1612900" indent="-230188">
              <a:defRPr>
                <a:solidFill>
                  <a:schemeClr val="tx1"/>
                </a:solidFill>
                <a:latin typeface="Tahoma" panose="020B0604030504040204" pitchFamily="34" charset="0"/>
                <a:cs typeface="Arial" panose="020B0604020202020204" pitchFamily="34" charset="0"/>
              </a:defRPr>
            </a:lvl4pPr>
            <a:lvl5pPr marL="2074863" indent="-230188">
              <a:defRPr>
                <a:solidFill>
                  <a:schemeClr val="tx1"/>
                </a:solidFill>
                <a:latin typeface="Tahoma" panose="020B0604030504040204" pitchFamily="34" charset="0"/>
                <a:cs typeface="Arial" panose="020B0604020202020204" pitchFamily="34" charset="0"/>
              </a:defRPr>
            </a:lvl5pPr>
            <a:lvl6pPr marL="2532063" indent="-230188"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89263" indent="-230188"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46463" indent="-230188"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903663" indent="-230188"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6D3B48E0-8018-4B29-9FE1-74C0408829BB}" type="slidenum">
              <a:rPr lang="en-US" altLang="en-US">
                <a:latin typeface="Times New Roman" panose="02020603050405020304" pitchFamily="18" charset="0"/>
              </a:rPr>
              <a:pPr/>
              <a:t>13</a:t>
            </a:fld>
            <a:endParaRPr lang="en-US" altLang="en-US">
              <a:latin typeface="Times New Roman" panose="02020603050405020304"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217ECECF-7F19-43B5-980A-DC00D0B22DFF}"/>
              </a:ext>
            </a:extLst>
          </p:cNvPr>
          <p:cNvSpPr>
            <a:spLocks noGrp="1" noRot="1" noChangeAspect="1" noChangeArrowheads="1" noTextEdit="1"/>
          </p:cNvSpPr>
          <p:nvPr>
            <p:ph type="sldImg"/>
          </p:nvPr>
        </p:nvSpPr>
        <p:spPr>
          <a:ln/>
        </p:spPr>
      </p:sp>
      <p:sp>
        <p:nvSpPr>
          <p:cNvPr id="48131" name="Notes Placeholder 2">
            <a:extLst>
              <a:ext uri="{FF2B5EF4-FFF2-40B4-BE49-F238E27FC236}">
                <a16:creationId xmlns:a16="http://schemas.microsoft.com/office/drawing/2014/main" id="{9B238972-240D-47F3-AD74-11B1191E3CB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1600" dirty="0">
              <a:solidFill>
                <a:srgbClr val="FF0000"/>
              </a:solidFill>
              <a:latin typeface="Times New Roman"/>
              <a:ea typeface="ＭＳ Ｐゴシック"/>
              <a:cs typeface="Times New Roman"/>
            </a:endParaRPr>
          </a:p>
        </p:txBody>
      </p:sp>
      <p:sp>
        <p:nvSpPr>
          <p:cNvPr id="48132" name="Slide Number Placeholder 3">
            <a:extLst>
              <a:ext uri="{FF2B5EF4-FFF2-40B4-BE49-F238E27FC236}">
                <a16:creationId xmlns:a16="http://schemas.microsoft.com/office/drawing/2014/main" id="{3A285504-E61E-4D41-B677-0E0BE5EE491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47713" indent="-287338">
              <a:defRPr>
                <a:solidFill>
                  <a:schemeClr val="tx1"/>
                </a:solidFill>
                <a:latin typeface="Tahoma" panose="020B0604030504040204" pitchFamily="34" charset="0"/>
                <a:cs typeface="Arial" panose="020B0604020202020204" pitchFamily="34" charset="0"/>
              </a:defRPr>
            </a:lvl2pPr>
            <a:lvl3pPr marL="1152525" indent="-230188">
              <a:defRPr>
                <a:solidFill>
                  <a:schemeClr val="tx1"/>
                </a:solidFill>
                <a:latin typeface="Tahoma" panose="020B0604030504040204" pitchFamily="34" charset="0"/>
                <a:cs typeface="Arial" panose="020B0604020202020204" pitchFamily="34" charset="0"/>
              </a:defRPr>
            </a:lvl3pPr>
            <a:lvl4pPr marL="1612900" indent="-230188">
              <a:defRPr>
                <a:solidFill>
                  <a:schemeClr val="tx1"/>
                </a:solidFill>
                <a:latin typeface="Tahoma" panose="020B0604030504040204" pitchFamily="34" charset="0"/>
                <a:cs typeface="Arial" panose="020B0604020202020204" pitchFamily="34" charset="0"/>
              </a:defRPr>
            </a:lvl4pPr>
            <a:lvl5pPr marL="2074863" indent="-230188">
              <a:defRPr>
                <a:solidFill>
                  <a:schemeClr val="tx1"/>
                </a:solidFill>
                <a:latin typeface="Tahoma" panose="020B0604030504040204" pitchFamily="34" charset="0"/>
                <a:cs typeface="Arial" panose="020B0604020202020204" pitchFamily="34" charset="0"/>
              </a:defRPr>
            </a:lvl5pPr>
            <a:lvl6pPr marL="2532063" indent="-230188"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89263" indent="-230188"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46463" indent="-230188"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903663" indent="-230188"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13DA4C23-81CF-4187-9137-7DFD367D2718}" type="slidenum">
              <a:rPr lang="en-US" altLang="en-US">
                <a:latin typeface="Times New Roman" panose="02020603050405020304" pitchFamily="18" charset="0"/>
              </a:rPr>
              <a:pPr/>
              <a:t>14</a:t>
            </a:fld>
            <a:endParaRPr lang="en-US" altLang="en-US">
              <a:latin typeface="Times New Roman" panose="02020603050405020304"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a:extLst>
              <a:ext uri="{FF2B5EF4-FFF2-40B4-BE49-F238E27FC236}">
                <a16:creationId xmlns:a16="http://schemas.microsoft.com/office/drawing/2014/main" id="{6F4301AE-752D-49FE-B12D-DFDC42BD0BDD}"/>
              </a:ext>
            </a:extLst>
          </p:cNvPr>
          <p:cNvSpPr>
            <a:spLocks noGrp="1" noRot="1" noChangeAspect="1" noChangeArrowheads="1" noTextEdit="1"/>
          </p:cNvSpPr>
          <p:nvPr>
            <p:ph type="sldImg"/>
          </p:nvPr>
        </p:nvSpPr>
        <p:spPr>
          <a:ln/>
        </p:spPr>
      </p:sp>
      <p:sp>
        <p:nvSpPr>
          <p:cNvPr id="50179" name="Notes Placeholder 2">
            <a:extLst>
              <a:ext uri="{FF2B5EF4-FFF2-40B4-BE49-F238E27FC236}">
                <a16:creationId xmlns:a16="http://schemas.microsoft.com/office/drawing/2014/main" id="{217EB69C-204C-487A-BA6F-AFE8DF7A35F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ea typeface="ＭＳ Ｐゴシック" panose="020B0600070205080204" pitchFamily="34" charset="-128"/>
            </a:endParaRPr>
          </a:p>
        </p:txBody>
      </p:sp>
      <p:sp>
        <p:nvSpPr>
          <p:cNvPr id="50180" name="Slide Number Placeholder 3">
            <a:extLst>
              <a:ext uri="{FF2B5EF4-FFF2-40B4-BE49-F238E27FC236}">
                <a16:creationId xmlns:a16="http://schemas.microsoft.com/office/drawing/2014/main" id="{5BFACF41-F2B3-4BC6-9F40-7BF195B2622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47713" indent="-287338">
              <a:defRPr>
                <a:solidFill>
                  <a:schemeClr val="tx1"/>
                </a:solidFill>
                <a:latin typeface="Tahoma" panose="020B0604030504040204" pitchFamily="34" charset="0"/>
                <a:cs typeface="Arial" panose="020B0604020202020204" pitchFamily="34" charset="0"/>
              </a:defRPr>
            </a:lvl2pPr>
            <a:lvl3pPr marL="1152525" indent="-230188">
              <a:defRPr>
                <a:solidFill>
                  <a:schemeClr val="tx1"/>
                </a:solidFill>
                <a:latin typeface="Tahoma" panose="020B0604030504040204" pitchFamily="34" charset="0"/>
                <a:cs typeface="Arial" panose="020B0604020202020204" pitchFamily="34" charset="0"/>
              </a:defRPr>
            </a:lvl3pPr>
            <a:lvl4pPr marL="1612900" indent="-230188">
              <a:defRPr>
                <a:solidFill>
                  <a:schemeClr val="tx1"/>
                </a:solidFill>
                <a:latin typeface="Tahoma" panose="020B0604030504040204" pitchFamily="34" charset="0"/>
                <a:cs typeface="Arial" panose="020B0604020202020204" pitchFamily="34" charset="0"/>
              </a:defRPr>
            </a:lvl4pPr>
            <a:lvl5pPr marL="2074863" indent="-230188">
              <a:defRPr>
                <a:solidFill>
                  <a:schemeClr val="tx1"/>
                </a:solidFill>
                <a:latin typeface="Tahoma" panose="020B0604030504040204" pitchFamily="34" charset="0"/>
                <a:cs typeface="Arial" panose="020B0604020202020204" pitchFamily="34" charset="0"/>
              </a:defRPr>
            </a:lvl5pPr>
            <a:lvl6pPr marL="2532063" indent="-230188"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89263" indent="-230188"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46463" indent="-230188"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903663" indent="-230188"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6B7B6558-BB68-49A7-873B-1C74CF3D0E3E}" type="slidenum">
              <a:rPr lang="en-US" altLang="en-US">
                <a:latin typeface="Times New Roman" panose="02020603050405020304" pitchFamily="18" charset="0"/>
              </a:rPr>
              <a:pPr/>
              <a:t>15</a:t>
            </a:fld>
            <a:endParaRPr lang="en-US" altLang="en-US">
              <a:latin typeface="Times New Roman" panose="02020603050405020304"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a:extLst>
              <a:ext uri="{FF2B5EF4-FFF2-40B4-BE49-F238E27FC236}">
                <a16:creationId xmlns:a16="http://schemas.microsoft.com/office/drawing/2014/main" id="{9A468125-90E1-4BC9-A154-726409FBF8EA}"/>
              </a:ext>
            </a:extLst>
          </p:cNvPr>
          <p:cNvSpPr>
            <a:spLocks noGrp="1" noRot="1" noChangeAspect="1" noChangeArrowheads="1" noTextEdit="1"/>
          </p:cNvSpPr>
          <p:nvPr>
            <p:ph type="sldImg"/>
          </p:nvPr>
        </p:nvSpPr>
        <p:spPr>
          <a:ln/>
        </p:spPr>
      </p:sp>
      <p:sp>
        <p:nvSpPr>
          <p:cNvPr id="54275" name="Notes Placeholder 2">
            <a:extLst>
              <a:ext uri="{FF2B5EF4-FFF2-40B4-BE49-F238E27FC236}">
                <a16:creationId xmlns:a16="http://schemas.microsoft.com/office/drawing/2014/main" id="{6024297B-E40F-489A-B9D3-539AFADB549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ea typeface="ＭＳ Ｐゴシック" panose="020B0600070205080204" pitchFamily="34" charset="-128"/>
              <a:cs typeface="Times New Roman"/>
            </a:endParaRPr>
          </a:p>
        </p:txBody>
      </p:sp>
      <p:sp>
        <p:nvSpPr>
          <p:cNvPr id="54276" name="Slide Number Placeholder 3">
            <a:extLst>
              <a:ext uri="{FF2B5EF4-FFF2-40B4-BE49-F238E27FC236}">
                <a16:creationId xmlns:a16="http://schemas.microsoft.com/office/drawing/2014/main" id="{E79DF163-9479-470F-8672-C0377C4F39A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47713" indent="-287338">
              <a:defRPr>
                <a:solidFill>
                  <a:schemeClr val="tx1"/>
                </a:solidFill>
                <a:latin typeface="Tahoma" panose="020B0604030504040204" pitchFamily="34" charset="0"/>
                <a:cs typeface="Arial" panose="020B0604020202020204" pitchFamily="34" charset="0"/>
              </a:defRPr>
            </a:lvl2pPr>
            <a:lvl3pPr marL="1152525" indent="-230188">
              <a:defRPr>
                <a:solidFill>
                  <a:schemeClr val="tx1"/>
                </a:solidFill>
                <a:latin typeface="Tahoma" panose="020B0604030504040204" pitchFamily="34" charset="0"/>
                <a:cs typeface="Arial" panose="020B0604020202020204" pitchFamily="34" charset="0"/>
              </a:defRPr>
            </a:lvl3pPr>
            <a:lvl4pPr marL="1612900" indent="-230188">
              <a:defRPr>
                <a:solidFill>
                  <a:schemeClr val="tx1"/>
                </a:solidFill>
                <a:latin typeface="Tahoma" panose="020B0604030504040204" pitchFamily="34" charset="0"/>
                <a:cs typeface="Arial" panose="020B0604020202020204" pitchFamily="34" charset="0"/>
              </a:defRPr>
            </a:lvl4pPr>
            <a:lvl5pPr marL="2074863" indent="-230188">
              <a:defRPr>
                <a:solidFill>
                  <a:schemeClr val="tx1"/>
                </a:solidFill>
                <a:latin typeface="Tahoma" panose="020B0604030504040204" pitchFamily="34" charset="0"/>
                <a:cs typeface="Arial" panose="020B0604020202020204" pitchFamily="34" charset="0"/>
              </a:defRPr>
            </a:lvl5pPr>
            <a:lvl6pPr marL="2532063" indent="-230188"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89263" indent="-230188"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46463" indent="-230188"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903663" indent="-230188"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396400C0-78B7-4C49-A4CB-B927AC41519F}" type="slidenum">
              <a:rPr lang="en-US" altLang="en-US">
                <a:latin typeface="Times New Roman" panose="02020603050405020304" pitchFamily="18" charset="0"/>
              </a:rPr>
              <a:pPr/>
              <a:t>16</a:t>
            </a:fld>
            <a:endParaRPr lang="en-US" altLang="en-US">
              <a:latin typeface="Times New Roman" panose="02020603050405020304"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a:extLst>
              <a:ext uri="{FF2B5EF4-FFF2-40B4-BE49-F238E27FC236}">
                <a16:creationId xmlns:a16="http://schemas.microsoft.com/office/drawing/2014/main" id="{E0A965A3-16B3-43EC-8601-36F4DE4D82FD}"/>
              </a:ext>
            </a:extLst>
          </p:cNvPr>
          <p:cNvSpPr>
            <a:spLocks noGrp="1" noRot="1" noChangeAspect="1" noChangeArrowheads="1" noTextEdit="1"/>
          </p:cNvSpPr>
          <p:nvPr>
            <p:ph type="sldImg"/>
          </p:nvPr>
        </p:nvSpPr>
        <p:spPr>
          <a:ln/>
        </p:spPr>
      </p:sp>
      <p:sp>
        <p:nvSpPr>
          <p:cNvPr id="3" name="Notes Placeholder 2">
            <a:extLst>
              <a:ext uri="{FF2B5EF4-FFF2-40B4-BE49-F238E27FC236}">
                <a16:creationId xmlns:a16="http://schemas.microsoft.com/office/drawing/2014/main" id="{274A810D-9332-42F3-96B1-A66451713D77}"/>
              </a:ext>
            </a:extLst>
          </p:cNvPr>
          <p:cNvSpPr>
            <a:spLocks noGrp="1"/>
          </p:cNvSpPr>
          <p:nvPr>
            <p:ph type="body" idx="1"/>
          </p:nvPr>
        </p:nvSpPr>
        <p:spPr/>
        <p:txBody>
          <a:bodyPr/>
          <a:lstStyle/>
          <a:p>
            <a:pPr>
              <a:defRPr/>
            </a:pPr>
            <a:endParaRPr lang="en-US" dirty="0"/>
          </a:p>
        </p:txBody>
      </p:sp>
      <p:sp>
        <p:nvSpPr>
          <p:cNvPr id="56324" name="Slide Number Placeholder 3">
            <a:extLst>
              <a:ext uri="{FF2B5EF4-FFF2-40B4-BE49-F238E27FC236}">
                <a16:creationId xmlns:a16="http://schemas.microsoft.com/office/drawing/2014/main" id="{C4FFEF57-7EEF-4ADA-91F4-B9B86A50030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47713" indent="-287338">
              <a:defRPr>
                <a:solidFill>
                  <a:schemeClr val="tx1"/>
                </a:solidFill>
                <a:latin typeface="Tahoma" panose="020B0604030504040204" pitchFamily="34" charset="0"/>
                <a:cs typeface="Arial" panose="020B0604020202020204" pitchFamily="34" charset="0"/>
              </a:defRPr>
            </a:lvl2pPr>
            <a:lvl3pPr marL="1152525" indent="-230188">
              <a:defRPr>
                <a:solidFill>
                  <a:schemeClr val="tx1"/>
                </a:solidFill>
                <a:latin typeface="Tahoma" panose="020B0604030504040204" pitchFamily="34" charset="0"/>
                <a:cs typeface="Arial" panose="020B0604020202020204" pitchFamily="34" charset="0"/>
              </a:defRPr>
            </a:lvl3pPr>
            <a:lvl4pPr marL="1612900" indent="-230188">
              <a:defRPr>
                <a:solidFill>
                  <a:schemeClr val="tx1"/>
                </a:solidFill>
                <a:latin typeface="Tahoma" panose="020B0604030504040204" pitchFamily="34" charset="0"/>
                <a:cs typeface="Arial" panose="020B0604020202020204" pitchFamily="34" charset="0"/>
              </a:defRPr>
            </a:lvl4pPr>
            <a:lvl5pPr marL="2074863" indent="-230188">
              <a:defRPr>
                <a:solidFill>
                  <a:schemeClr val="tx1"/>
                </a:solidFill>
                <a:latin typeface="Tahoma" panose="020B0604030504040204" pitchFamily="34" charset="0"/>
                <a:cs typeface="Arial" panose="020B0604020202020204" pitchFamily="34" charset="0"/>
              </a:defRPr>
            </a:lvl5pPr>
            <a:lvl6pPr marL="2532063" indent="-230188"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89263" indent="-230188"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46463" indent="-230188"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903663" indent="-230188"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21F5DA26-1B8F-4B26-8902-050E2A44F2DB}" type="slidenum">
              <a:rPr lang="en-US" altLang="en-US">
                <a:latin typeface="Times New Roman" panose="02020603050405020304" pitchFamily="18" charset="0"/>
              </a:rPr>
              <a:pPr/>
              <a:t>17</a:t>
            </a:fld>
            <a:endParaRPr lang="en-US" altLang="en-US">
              <a:latin typeface="Times New Roman" panose="02020603050405020304"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a:extLst>
              <a:ext uri="{FF2B5EF4-FFF2-40B4-BE49-F238E27FC236}">
                <a16:creationId xmlns:a16="http://schemas.microsoft.com/office/drawing/2014/main" id="{713EA7FD-7CCF-4C18-B5FF-92346C187D1D}"/>
              </a:ext>
            </a:extLst>
          </p:cNvPr>
          <p:cNvSpPr>
            <a:spLocks noGrp="1" noRot="1" noChangeAspect="1" noChangeArrowheads="1" noTextEdit="1"/>
          </p:cNvSpPr>
          <p:nvPr>
            <p:ph type="sldImg"/>
          </p:nvPr>
        </p:nvSpPr>
        <p:spPr>
          <a:ln/>
        </p:spPr>
      </p:sp>
      <p:sp>
        <p:nvSpPr>
          <p:cNvPr id="58371" name="Notes Placeholder 2">
            <a:extLst>
              <a:ext uri="{FF2B5EF4-FFF2-40B4-BE49-F238E27FC236}">
                <a16:creationId xmlns:a16="http://schemas.microsoft.com/office/drawing/2014/main" id="{7B7F52C1-9E83-4A2F-84DE-0B8C739BB85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solidFill>
                <a:srgbClr val="C00000"/>
              </a:solidFill>
              <a:ea typeface="ＭＳ Ｐゴシック" panose="020B0600070205080204" pitchFamily="34" charset="-128"/>
              <a:cs typeface="Times New Roman"/>
            </a:endParaRPr>
          </a:p>
        </p:txBody>
      </p:sp>
      <p:sp>
        <p:nvSpPr>
          <p:cNvPr id="58372" name="Slide Number Placeholder 3">
            <a:extLst>
              <a:ext uri="{FF2B5EF4-FFF2-40B4-BE49-F238E27FC236}">
                <a16:creationId xmlns:a16="http://schemas.microsoft.com/office/drawing/2014/main" id="{BDC60571-EEF9-429D-9FBE-C4B46320451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47713" indent="-287338">
              <a:defRPr>
                <a:solidFill>
                  <a:schemeClr val="tx1"/>
                </a:solidFill>
                <a:latin typeface="Tahoma" panose="020B0604030504040204" pitchFamily="34" charset="0"/>
                <a:cs typeface="Arial" panose="020B0604020202020204" pitchFamily="34" charset="0"/>
              </a:defRPr>
            </a:lvl2pPr>
            <a:lvl3pPr marL="1152525" indent="-230188">
              <a:defRPr>
                <a:solidFill>
                  <a:schemeClr val="tx1"/>
                </a:solidFill>
                <a:latin typeface="Tahoma" panose="020B0604030504040204" pitchFamily="34" charset="0"/>
                <a:cs typeface="Arial" panose="020B0604020202020204" pitchFamily="34" charset="0"/>
              </a:defRPr>
            </a:lvl3pPr>
            <a:lvl4pPr marL="1612900" indent="-230188">
              <a:defRPr>
                <a:solidFill>
                  <a:schemeClr val="tx1"/>
                </a:solidFill>
                <a:latin typeface="Tahoma" panose="020B0604030504040204" pitchFamily="34" charset="0"/>
                <a:cs typeface="Arial" panose="020B0604020202020204" pitchFamily="34" charset="0"/>
              </a:defRPr>
            </a:lvl4pPr>
            <a:lvl5pPr marL="2074863" indent="-230188">
              <a:defRPr>
                <a:solidFill>
                  <a:schemeClr val="tx1"/>
                </a:solidFill>
                <a:latin typeface="Tahoma" panose="020B0604030504040204" pitchFamily="34" charset="0"/>
                <a:cs typeface="Arial" panose="020B0604020202020204" pitchFamily="34" charset="0"/>
              </a:defRPr>
            </a:lvl5pPr>
            <a:lvl6pPr marL="2532063" indent="-230188"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89263" indent="-230188"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46463" indent="-230188"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903663" indent="-230188"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28BDE0EE-2A5B-4083-8EE3-226C9F945483}" type="slidenum">
              <a:rPr lang="en-US" altLang="en-US">
                <a:latin typeface="Times New Roman" panose="02020603050405020304" pitchFamily="18" charset="0"/>
              </a:rPr>
              <a:pPr/>
              <a:t>18</a:t>
            </a:fld>
            <a:endParaRPr lang="en-US" altLang="en-US">
              <a:latin typeface="Times New Roman" panose="02020603050405020304"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a:extLst>
              <a:ext uri="{FF2B5EF4-FFF2-40B4-BE49-F238E27FC236}">
                <a16:creationId xmlns:a16="http://schemas.microsoft.com/office/drawing/2014/main" id="{1BA3AA34-F071-4F43-8E94-3154278C085C}"/>
              </a:ext>
            </a:extLst>
          </p:cNvPr>
          <p:cNvSpPr>
            <a:spLocks noGrp="1" noRot="1" noChangeAspect="1" noChangeArrowheads="1" noTextEdit="1"/>
          </p:cNvSpPr>
          <p:nvPr>
            <p:ph type="sldImg"/>
          </p:nvPr>
        </p:nvSpPr>
        <p:spPr>
          <a:ln/>
        </p:spPr>
      </p:sp>
      <p:sp>
        <p:nvSpPr>
          <p:cNvPr id="137219" name="Notes Placeholder 2">
            <a:extLst>
              <a:ext uri="{FF2B5EF4-FFF2-40B4-BE49-F238E27FC236}">
                <a16:creationId xmlns:a16="http://schemas.microsoft.com/office/drawing/2014/main" id="{AB856F92-1C5B-45E7-9BDF-D1FEFFB8AFD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ea typeface="ＭＳ Ｐゴシック" panose="020B0600070205080204" pitchFamily="34" charset="-128"/>
            </a:endParaRPr>
          </a:p>
        </p:txBody>
      </p:sp>
      <p:sp>
        <p:nvSpPr>
          <p:cNvPr id="137220" name="Slide Number Placeholder 3">
            <a:extLst>
              <a:ext uri="{FF2B5EF4-FFF2-40B4-BE49-F238E27FC236}">
                <a16:creationId xmlns:a16="http://schemas.microsoft.com/office/drawing/2014/main" id="{C44888E5-8608-44F3-B9E5-0C2D95B1C15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ea typeface="ＭＳ Ｐゴシック" panose="020B0600070205080204" pitchFamily="34" charset="-128"/>
              </a:defRPr>
            </a:lvl1pPr>
            <a:lvl2pPr marL="747713" indent="-287338">
              <a:spcBef>
                <a:spcPct val="30000"/>
              </a:spcBef>
              <a:defRPr kumimoji="1" sz="1200">
                <a:solidFill>
                  <a:schemeClr val="tx1"/>
                </a:solidFill>
                <a:latin typeface="Times New Roman" panose="02020603050405020304" pitchFamily="18" charset="0"/>
                <a:ea typeface="ＭＳ Ｐゴシック" panose="020B0600070205080204" pitchFamily="34" charset="-128"/>
              </a:defRPr>
            </a:lvl2pPr>
            <a:lvl3pPr marL="1152525" indent="-230188">
              <a:spcBef>
                <a:spcPct val="30000"/>
              </a:spcBef>
              <a:defRPr kumimoji="1" sz="1200">
                <a:solidFill>
                  <a:schemeClr val="tx1"/>
                </a:solidFill>
                <a:latin typeface="Times New Roman" panose="02020603050405020304" pitchFamily="18" charset="0"/>
                <a:ea typeface="ＭＳ Ｐゴシック" panose="020B0600070205080204" pitchFamily="34" charset="-128"/>
              </a:defRPr>
            </a:lvl3pPr>
            <a:lvl4pPr marL="1612900" indent="-230188">
              <a:spcBef>
                <a:spcPct val="30000"/>
              </a:spcBef>
              <a:defRPr kumimoji="1" sz="1200">
                <a:solidFill>
                  <a:schemeClr val="tx1"/>
                </a:solidFill>
                <a:latin typeface="Times New Roman" panose="02020603050405020304" pitchFamily="18" charset="0"/>
                <a:ea typeface="ＭＳ Ｐゴシック" panose="020B0600070205080204" pitchFamily="34" charset="-128"/>
              </a:defRPr>
            </a:lvl4pPr>
            <a:lvl5pPr marL="2074863" indent="-230188">
              <a:spcBef>
                <a:spcPct val="30000"/>
              </a:spcBef>
              <a:defRPr kumimoji="1" sz="1200">
                <a:solidFill>
                  <a:schemeClr val="tx1"/>
                </a:solidFill>
                <a:latin typeface="Times New Roman" panose="02020603050405020304" pitchFamily="18" charset="0"/>
                <a:ea typeface="ＭＳ Ｐゴシック" panose="020B0600070205080204" pitchFamily="34" charset="-128"/>
              </a:defRPr>
            </a:lvl5pPr>
            <a:lvl6pPr marL="2532063" indent="-230188" eaLnBrk="0" fontAlgn="base" hangingPunct="0">
              <a:spcBef>
                <a:spcPct val="30000"/>
              </a:spcBef>
              <a:spcAft>
                <a:spcPct val="0"/>
              </a:spcAft>
              <a:defRPr kumimoji="1" sz="1200">
                <a:solidFill>
                  <a:schemeClr val="tx1"/>
                </a:solidFill>
                <a:latin typeface="Times New Roman" panose="02020603050405020304" pitchFamily="18" charset="0"/>
                <a:ea typeface="ＭＳ Ｐゴシック" panose="020B0600070205080204" pitchFamily="34" charset="-128"/>
              </a:defRPr>
            </a:lvl6pPr>
            <a:lvl7pPr marL="2989263" indent="-230188" eaLnBrk="0" fontAlgn="base" hangingPunct="0">
              <a:spcBef>
                <a:spcPct val="30000"/>
              </a:spcBef>
              <a:spcAft>
                <a:spcPct val="0"/>
              </a:spcAft>
              <a:defRPr kumimoji="1" sz="1200">
                <a:solidFill>
                  <a:schemeClr val="tx1"/>
                </a:solidFill>
                <a:latin typeface="Times New Roman" panose="02020603050405020304" pitchFamily="18" charset="0"/>
                <a:ea typeface="ＭＳ Ｐゴシック" panose="020B0600070205080204" pitchFamily="34" charset="-128"/>
              </a:defRPr>
            </a:lvl7pPr>
            <a:lvl8pPr marL="3446463" indent="-230188" eaLnBrk="0" fontAlgn="base" hangingPunct="0">
              <a:spcBef>
                <a:spcPct val="30000"/>
              </a:spcBef>
              <a:spcAft>
                <a:spcPct val="0"/>
              </a:spcAft>
              <a:defRPr kumimoji="1" sz="1200">
                <a:solidFill>
                  <a:schemeClr val="tx1"/>
                </a:solidFill>
                <a:latin typeface="Times New Roman" panose="02020603050405020304" pitchFamily="18" charset="0"/>
                <a:ea typeface="ＭＳ Ｐゴシック" panose="020B0600070205080204" pitchFamily="34" charset="-128"/>
              </a:defRPr>
            </a:lvl8pPr>
            <a:lvl9pPr marL="3903663" indent="-230188" eaLnBrk="0" fontAlgn="base" hangingPunct="0">
              <a:spcBef>
                <a:spcPct val="30000"/>
              </a:spcBef>
              <a:spcAft>
                <a:spcPct val="0"/>
              </a:spcAft>
              <a:defRPr kumimoji="1"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E01F9CB0-2BF6-4844-960C-D9C6C82217BD}" type="slidenum">
              <a:rPr kumimoji="0" lang="en-US" altLang="en-US"/>
              <a:pPr>
                <a:spcBef>
                  <a:spcPct val="0"/>
                </a:spcBef>
              </a:pPr>
              <a:t>19</a:t>
            </a:fld>
            <a:endParaRPr kumimoji="0"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0603388B-EEEA-4921-912F-9080B8E70EDA}"/>
              </a:ext>
            </a:extLst>
          </p:cNvPr>
          <p:cNvSpPr>
            <a:spLocks noGrp="1" noRot="1" noChangeAspect="1" noChangeArrowheads="1" noTextEdit="1"/>
          </p:cNvSpPr>
          <p:nvPr>
            <p:ph type="sldImg"/>
          </p:nvPr>
        </p:nvSpPr>
        <p:spPr>
          <a:ln/>
        </p:spPr>
      </p:sp>
      <p:sp>
        <p:nvSpPr>
          <p:cNvPr id="19459" name="Notes Placeholder 2">
            <a:extLst>
              <a:ext uri="{FF2B5EF4-FFF2-40B4-BE49-F238E27FC236}">
                <a16:creationId xmlns:a16="http://schemas.microsoft.com/office/drawing/2014/main" id="{62B7CED9-D749-4AFA-BD02-25BB2AFEA71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2000" dirty="0">
              <a:latin typeface="Times New Roman"/>
              <a:ea typeface="ＭＳ Ｐゴシック"/>
              <a:cs typeface="Times New Roman"/>
            </a:endParaRPr>
          </a:p>
        </p:txBody>
      </p:sp>
      <p:sp>
        <p:nvSpPr>
          <p:cNvPr id="19460" name="Slide Number Placeholder 3">
            <a:extLst>
              <a:ext uri="{FF2B5EF4-FFF2-40B4-BE49-F238E27FC236}">
                <a16:creationId xmlns:a16="http://schemas.microsoft.com/office/drawing/2014/main" id="{2346265C-127A-4460-9AD0-4842E361BC6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47713" indent="-287338">
              <a:defRPr>
                <a:solidFill>
                  <a:schemeClr val="tx1"/>
                </a:solidFill>
                <a:latin typeface="Tahoma" panose="020B0604030504040204" pitchFamily="34" charset="0"/>
                <a:cs typeface="Arial" panose="020B0604020202020204" pitchFamily="34" charset="0"/>
              </a:defRPr>
            </a:lvl2pPr>
            <a:lvl3pPr marL="1152525" indent="-230188">
              <a:defRPr>
                <a:solidFill>
                  <a:schemeClr val="tx1"/>
                </a:solidFill>
                <a:latin typeface="Tahoma" panose="020B0604030504040204" pitchFamily="34" charset="0"/>
                <a:cs typeface="Arial" panose="020B0604020202020204" pitchFamily="34" charset="0"/>
              </a:defRPr>
            </a:lvl3pPr>
            <a:lvl4pPr marL="1612900" indent="-230188">
              <a:defRPr>
                <a:solidFill>
                  <a:schemeClr val="tx1"/>
                </a:solidFill>
                <a:latin typeface="Tahoma" panose="020B0604030504040204" pitchFamily="34" charset="0"/>
                <a:cs typeface="Arial" panose="020B0604020202020204" pitchFamily="34" charset="0"/>
              </a:defRPr>
            </a:lvl4pPr>
            <a:lvl5pPr marL="2074863" indent="-230188">
              <a:defRPr>
                <a:solidFill>
                  <a:schemeClr val="tx1"/>
                </a:solidFill>
                <a:latin typeface="Tahoma" panose="020B0604030504040204" pitchFamily="34" charset="0"/>
                <a:cs typeface="Arial" panose="020B0604020202020204" pitchFamily="34" charset="0"/>
              </a:defRPr>
            </a:lvl5pPr>
            <a:lvl6pPr marL="2532063" indent="-230188"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89263" indent="-230188"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46463" indent="-230188"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903663" indent="-230188"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C8C2552B-A45F-4EC3-B7D9-6DC86D483457}" type="slidenum">
              <a:rPr lang="en-US" altLang="en-US">
                <a:latin typeface="Times New Roman" panose="02020603050405020304" pitchFamily="18" charset="0"/>
              </a:rPr>
              <a:pPr/>
              <a:t>2</a:t>
            </a:fld>
            <a:endParaRPr lang="en-US" altLang="en-US">
              <a:latin typeface="Times New Roman" panose="02020603050405020304"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0920E9E-2EC0-4D70-BC70-DCEB435F8123}" type="slidenum">
              <a:rPr lang="en-US" altLang="en-US" smtClean="0"/>
              <a:pPr>
                <a:defRPr/>
              </a:pPr>
              <a:t>20</a:t>
            </a:fld>
            <a:endParaRPr lang="en-US" altLang="en-US"/>
          </a:p>
        </p:txBody>
      </p:sp>
    </p:spTree>
    <p:extLst>
      <p:ext uri="{BB962C8B-B14F-4D97-AF65-F5344CB8AC3E}">
        <p14:creationId xmlns:p14="http://schemas.microsoft.com/office/powerpoint/2010/main" val="10342947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a:extLst>
              <a:ext uri="{FF2B5EF4-FFF2-40B4-BE49-F238E27FC236}">
                <a16:creationId xmlns:a16="http://schemas.microsoft.com/office/drawing/2014/main" id="{4127978A-80D7-46F4-A2F1-1D94108C4DA7}"/>
              </a:ext>
            </a:extLst>
          </p:cNvPr>
          <p:cNvSpPr>
            <a:spLocks noGrp="1" noRot="1" noChangeAspect="1" noChangeArrowheads="1" noTextEdit="1"/>
          </p:cNvSpPr>
          <p:nvPr>
            <p:ph type="sldImg"/>
          </p:nvPr>
        </p:nvSpPr>
        <p:spPr>
          <a:ln/>
        </p:spPr>
      </p:sp>
      <p:sp>
        <p:nvSpPr>
          <p:cNvPr id="65539" name="Notes Placeholder 2">
            <a:extLst>
              <a:ext uri="{FF2B5EF4-FFF2-40B4-BE49-F238E27FC236}">
                <a16:creationId xmlns:a16="http://schemas.microsoft.com/office/drawing/2014/main" id="{251D99A1-6F30-4623-BD5C-DEE6B378B96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ea typeface="ＭＳ Ｐゴシック" panose="020B0600070205080204" pitchFamily="34" charset="-128"/>
            </a:endParaRPr>
          </a:p>
        </p:txBody>
      </p:sp>
      <p:sp>
        <p:nvSpPr>
          <p:cNvPr id="65540" name="Slide Number Placeholder 3">
            <a:extLst>
              <a:ext uri="{FF2B5EF4-FFF2-40B4-BE49-F238E27FC236}">
                <a16:creationId xmlns:a16="http://schemas.microsoft.com/office/drawing/2014/main" id="{FBB05AF6-090B-4CD3-A1F0-BF454F894DD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47713" indent="-287338">
              <a:defRPr>
                <a:solidFill>
                  <a:schemeClr val="tx1"/>
                </a:solidFill>
                <a:latin typeface="Tahoma" panose="020B0604030504040204" pitchFamily="34" charset="0"/>
                <a:cs typeface="Arial" panose="020B0604020202020204" pitchFamily="34" charset="0"/>
              </a:defRPr>
            </a:lvl2pPr>
            <a:lvl3pPr marL="1152525" indent="-230188">
              <a:defRPr>
                <a:solidFill>
                  <a:schemeClr val="tx1"/>
                </a:solidFill>
                <a:latin typeface="Tahoma" panose="020B0604030504040204" pitchFamily="34" charset="0"/>
                <a:cs typeface="Arial" panose="020B0604020202020204" pitchFamily="34" charset="0"/>
              </a:defRPr>
            </a:lvl3pPr>
            <a:lvl4pPr marL="1612900" indent="-230188">
              <a:defRPr>
                <a:solidFill>
                  <a:schemeClr val="tx1"/>
                </a:solidFill>
                <a:latin typeface="Tahoma" panose="020B0604030504040204" pitchFamily="34" charset="0"/>
                <a:cs typeface="Arial" panose="020B0604020202020204" pitchFamily="34" charset="0"/>
              </a:defRPr>
            </a:lvl4pPr>
            <a:lvl5pPr marL="2074863" indent="-230188">
              <a:defRPr>
                <a:solidFill>
                  <a:schemeClr val="tx1"/>
                </a:solidFill>
                <a:latin typeface="Tahoma" panose="020B0604030504040204" pitchFamily="34" charset="0"/>
                <a:cs typeface="Arial" panose="020B0604020202020204" pitchFamily="34" charset="0"/>
              </a:defRPr>
            </a:lvl5pPr>
            <a:lvl6pPr marL="2532063" indent="-230188"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89263" indent="-230188"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46463" indent="-230188"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903663" indent="-230188"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63B4B835-48AD-423D-826C-A5AC0B9E4BB1}" type="slidenum">
              <a:rPr lang="en-US" altLang="en-US">
                <a:latin typeface="Times New Roman" panose="02020603050405020304" pitchFamily="18" charset="0"/>
              </a:rPr>
              <a:pPr/>
              <a:t>22</a:t>
            </a:fld>
            <a:endParaRPr lang="en-US" altLang="en-US">
              <a:latin typeface="Times New Roman" panose="02020603050405020304" pitchFamily="18"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a:extLst>
              <a:ext uri="{FF2B5EF4-FFF2-40B4-BE49-F238E27FC236}">
                <a16:creationId xmlns:a16="http://schemas.microsoft.com/office/drawing/2014/main" id="{8B016001-36E3-4749-9E87-6BB6BCAB2D59}"/>
              </a:ext>
            </a:extLst>
          </p:cNvPr>
          <p:cNvSpPr>
            <a:spLocks noGrp="1" noRot="1" noChangeAspect="1" noChangeArrowheads="1" noTextEdit="1"/>
          </p:cNvSpPr>
          <p:nvPr>
            <p:ph type="sldImg"/>
          </p:nvPr>
        </p:nvSpPr>
        <p:spPr>
          <a:ln/>
        </p:spPr>
      </p:sp>
      <p:sp>
        <p:nvSpPr>
          <p:cNvPr id="69635" name="Notes Placeholder 2">
            <a:extLst>
              <a:ext uri="{FF2B5EF4-FFF2-40B4-BE49-F238E27FC236}">
                <a16:creationId xmlns:a16="http://schemas.microsoft.com/office/drawing/2014/main" id="{0A894105-C36E-49BC-AD2B-22CA41BE7B2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1800" dirty="0">
              <a:ea typeface="ＭＳ Ｐゴシック" panose="020B0600070205080204" pitchFamily="34" charset="-128"/>
            </a:endParaRPr>
          </a:p>
        </p:txBody>
      </p:sp>
      <p:sp>
        <p:nvSpPr>
          <p:cNvPr id="69636" name="Slide Number Placeholder 3">
            <a:extLst>
              <a:ext uri="{FF2B5EF4-FFF2-40B4-BE49-F238E27FC236}">
                <a16:creationId xmlns:a16="http://schemas.microsoft.com/office/drawing/2014/main" id="{469AA83F-53CD-42C8-A9F5-EA3296CA88A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47713" indent="-287338">
              <a:defRPr>
                <a:solidFill>
                  <a:schemeClr val="tx1"/>
                </a:solidFill>
                <a:latin typeface="Tahoma" panose="020B0604030504040204" pitchFamily="34" charset="0"/>
                <a:cs typeface="Arial" panose="020B0604020202020204" pitchFamily="34" charset="0"/>
              </a:defRPr>
            </a:lvl2pPr>
            <a:lvl3pPr marL="1152525" indent="-230188">
              <a:defRPr>
                <a:solidFill>
                  <a:schemeClr val="tx1"/>
                </a:solidFill>
                <a:latin typeface="Tahoma" panose="020B0604030504040204" pitchFamily="34" charset="0"/>
                <a:cs typeface="Arial" panose="020B0604020202020204" pitchFamily="34" charset="0"/>
              </a:defRPr>
            </a:lvl3pPr>
            <a:lvl4pPr marL="1612900" indent="-230188">
              <a:defRPr>
                <a:solidFill>
                  <a:schemeClr val="tx1"/>
                </a:solidFill>
                <a:latin typeface="Tahoma" panose="020B0604030504040204" pitchFamily="34" charset="0"/>
                <a:cs typeface="Arial" panose="020B0604020202020204" pitchFamily="34" charset="0"/>
              </a:defRPr>
            </a:lvl4pPr>
            <a:lvl5pPr marL="2074863" indent="-230188">
              <a:defRPr>
                <a:solidFill>
                  <a:schemeClr val="tx1"/>
                </a:solidFill>
                <a:latin typeface="Tahoma" panose="020B0604030504040204" pitchFamily="34" charset="0"/>
                <a:cs typeface="Arial" panose="020B0604020202020204" pitchFamily="34" charset="0"/>
              </a:defRPr>
            </a:lvl5pPr>
            <a:lvl6pPr marL="2532063" indent="-230188"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89263" indent="-230188"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46463" indent="-230188"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903663" indent="-230188"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463F87F5-1F95-41D0-94DC-8F907489DE50}" type="slidenum">
              <a:rPr lang="en-US" altLang="en-US">
                <a:latin typeface="Times New Roman" panose="02020603050405020304" pitchFamily="18" charset="0"/>
              </a:rPr>
              <a:pPr/>
              <a:t>23</a:t>
            </a:fld>
            <a:endParaRPr lang="en-US" altLang="en-US">
              <a:latin typeface="Times New Roman" panose="02020603050405020304" pitchFamily="18"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a:extLst>
              <a:ext uri="{FF2B5EF4-FFF2-40B4-BE49-F238E27FC236}">
                <a16:creationId xmlns:a16="http://schemas.microsoft.com/office/drawing/2014/main" id="{F0098FC7-0858-4546-9379-6E0E0AAEB743}"/>
              </a:ext>
            </a:extLst>
          </p:cNvPr>
          <p:cNvSpPr>
            <a:spLocks noGrp="1" noRot="1" noChangeAspect="1" noChangeArrowheads="1" noTextEdit="1"/>
          </p:cNvSpPr>
          <p:nvPr>
            <p:ph type="sldImg"/>
          </p:nvPr>
        </p:nvSpPr>
        <p:spPr>
          <a:ln/>
        </p:spPr>
      </p:sp>
      <p:sp>
        <p:nvSpPr>
          <p:cNvPr id="71683" name="Notes Placeholder 2">
            <a:extLst>
              <a:ext uri="{FF2B5EF4-FFF2-40B4-BE49-F238E27FC236}">
                <a16:creationId xmlns:a16="http://schemas.microsoft.com/office/drawing/2014/main" id="{60D38F3C-C674-440A-8DE9-EB42896EDD2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ea typeface="ＭＳ Ｐゴシック" panose="020B0600070205080204" pitchFamily="34" charset="-128"/>
            </a:endParaRPr>
          </a:p>
        </p:txBody>
      </p:sp>
      <p:sp>
        <p:nvSpPr>
          <p:cNvPr id="71684" name="Slide Number Placeholder 3">
            <a:extLst>
              <a:ext uri="{FF2B5EF4-FFF2-40B4-BE49-F238E27FC236}">
                <a16:creationId xmlns:a16="http://schemas.microsoft.com/office/drawing/2014/main" id="{417DB37F-5A26-48DC-B96C-EEDFDA76534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47713" indent="-287338">
              <a:defRPr>
                <a:solidFill>
                  <a:schemeClr val="tx1"/>
                </a:solidFill>
                <a:latin typeface="Tahoma" panose="020B0604030504040204" pitchFamily="34" charset="0"/>
                <a:cs typeface="Arial" panose="020B0604020202020204" pitchFamily="34" charset="0"/>
              </a:defRPr>
            </a:lvl2pPr>
            <a:lvl3pPr marL="1152525" indent="-230188">
              <a:defRPr>
                <a:solidFill>
                  <a:schemeClr val="tx1"/>
                </a:solidFill>
                <a:latin typeface="Tahoma" panose="020B0604030504040204" pitchFamily="34" charset="0"/>
                <a:cs typeface="Arial" panose="020B0604020202020204" pitchFamily="34" charset="0"/>
              </a:defRPr>
            </a:lvl3pPr>
            <a:lvl4pPr marL="1612900" indent="-230188">
              <a:defRPr>
                <a:solidFill>
                  <a:schemeClr val="tx1"/>
                </a:solidFill>
                <a:latin typeface="Tahoma" panose="020B0604030504040204" pitchFamily="34" charset="0"/>
                <a:cs typeface="Arial" panose="020B0604020202020204" pitchFamily="34" charset="0"/>
              </a:defRPr>
            </a:lvl4pPr>
            <a:lvl5pPr marL="2074863" indent="-230188">
              <a:defRPr>
                <a:solidFill>
                  <a:schemeClr val="tx1"/>
                </a:solidFill>
                <a:latin typeface="Tahoma" panose="020B0604030504040204" pitchFamily="34" charset="0"/>
                <a:cs typeface="Arial" panose="020B0604020202020204" pitchFamily="34" charset="0"/>
              </a:defRPr>
            </a:lvl5pPr>
            <a:lvl6pPr marL="2532063" indent="-230188"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89263" indent="-230188"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46463" indent="-230188"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903663" indent="-230188"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CE4D7353-C1EB-4DAE-9A21-7329722A1987}" type="slidenum">
              <a:rPr lang="en-US" altLang="en-US">
                <a:latin typeface="Times New Roman" panose="02020603050405020304" pitchFamily="18" charset="0"/>
              </a:rPr>
              <a:pPr/>
              <a:t>24</a:t>
            </a:fld>
            <a:endParaRPr lang="en-US" altLang="en-US">
              <a:latin typeface="Times New Roman" panose="02020603050405020304" pitchFamily="18"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a:extLst>
              <a:ext uri="{FF2B5EF4-FFF2-40B4-BE49-F238E27FC236}">
                <a16:creationId xmlns:a16="http://schemas.microsoft.com/office/drawing/2014/main" id="{A05C08A7-E48D-447C-8961-33CA7F8F577D}"/>
              </a:ext>
            </a:extLst>
          </p:cNvPr>
          <p:cNvSpPr>
            <a:spLocks noGrp="1" noRot="1" noChangeAspect="1" noChangeArrowheads="1" noTextEdit="1"/>
          </p:cNvSpPr>
          <p:nvPr>
            <p:ph type="sldImg"/>
          </p:nvPr>
        </p:nvSpPr>
        <p:spPr>
          <a:ln/>
        </p:spPr>
      </p:sp>
      <p:sp>
        <p:nvSpPr>
          <p:cNvPr id="75779" name="Notes Placeholder 2">
            <a:extLst>
              <a:ext uri="{FF2B5EF4-FFF2-40B4-BE49-F238E27FC236}">
                <a16:creationId xmlns:a16="http://schemas.microsoft.com/office/drawing/2014/main" id="{E0EF0B65-EF27-4C4E-9911-BED79C3B57B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solidFill>
                <a:srgbClr val="FF0000"/>
              </a:solidFill>
              <a:ea typeface="ＭＳ Ｐゴシック" panose="020B0600070205080204" pitchFamily="34" charset="-128"/>
            </a:endParaRPr>
          </a:p>
        </p:txBody>
      </p:sp>
      <p:sp>
        <p:nvSpPr>
          <p:cNvPr id="75780" name="Slide Number Placeholder 3">
            <a:extLst>
              <a:ext uri="{FF2B5EF4-FFF2-40B4-BE49-F238E27FC236}">
                <a16:creationId xmlns:a16="http://schemas.microsoft.com/office/drawing/2014/main" id="{90131438-EE1B-4EDE-A036-DDD7FF8ABA0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ea typeface="ＭＳ Ｐゴシック" panose="020B0600070205080204" pitchFamily="34" charset="-128"/>
              </a:defRPr>
            </a:lvl1pPr>
            <a:lvl2pPr marL="747713" indent="-287338">
              <a:spcBef>
                <a:spcPct val="30000"/>
              </a:spcBef>
              <a:defRPr kumimoji="1" sz="1200">
                <a:solidFill>
                  <a:schemeClr val="tx1"/>
                </a:solidFill>
                <a:latin typeface="Times New Roman" panose="02020603050405020304" pitchFamily="18" charset="0"/>
                <a:ea typeface="ＭＳ Ｐゴシック" panose="020B0600070205080204" pitchFamily="34" charset="-128"/>
              </a:defRPr>
            </a:lvl2pPr>
            <a:lvl3pPr marL="1152525" indent="-230188">
              <a:spcBef>
                <a:spcPct val="30000"/>
              </a:spcBef>
              <a:defRPr kumimoji="1" sz="1200">
                <a:solidFill>
                  <a:schemeClr val="tx1"/>
                </a:solidFill>
                <a:latin typeface="Times New Roman" panose="02020603050405020304" pitchFamily="18" charset="0"/>
                <a:ea typeface="ＭＳ Ｐゴシック" panose="020B0600070205080204" pitchFamily="34" charset="-128"/>
              </a:defRPr>
            </a:lvl3pPr>
            <a:lvl4pPr marL="1612900" indent="-230188">
              <a:spcBef>
                <a:spcPct val="30000"/>
              </a:spcBef>
              <a:defRPr kumimoji="1" sz="1200">
                <a:solidFill>
                  <a:schemeClr val="tx1"/>
                </a:solidFill>
                <a:latin typeface="Times New Roman" panose="02020603050405020304" pitchFamily="18" charset="0"/>
                <a:ea typeface="ＭＳ Ｐゴシック" panose="020B0600070205080204" pitchFamily="34" charset="-128"/>
              </a:defRPr>
            </a:lvl4pPr>
            <a:lvl5pPr marL="2074863" indent="-230188">
              <a:spcBef>
                <a:spcPct val="30000"/>
              </a:spcBef>
              <a:defRPr kumimoji="1" sz="1200">
                <a:solidFill>
                  <a:schemeClr val="tx1"/>
                </a:solidFill>
                <a:latin typeface="Times New Roman" panose="02020603050405020304" pitchFamily="18" charset="0"/>
                <a:ea typeface="ＭＳ Ｐゴシック" panose="020B0600070205080204" pitchFamily="34" charset="-128"/>
              </a:defRPr>
            </a:lvl5pPr>
            <a:lvl6pPr marL="2532063" indent="-230188" eaLnBrk="0" fontAlgn="base" hangingPunct="0">
              <a:spcBef>
                <a:spcPct val="30000"/>
              </a:spcBef>
              <a:spcAft>
                <a:spcPct val="0"/>
              </a:spcAft>
              <a:defRPr kumimoji="1" sz="1200">
                <a:solidFill>
                  <a:schemeClr val="tx1"/>
                </a:solidFill>
                <a:latin typeface="Times New Roman" panose="02020603050405020304" pitchFamily="18" charset="0"/>
                <a:ea typeface="ＭＳ Ｐゴシック" panose="020B0600070205080204" pitchFamily="34" charset="-128"/>
              </a:defRPr>
            </a:lvl6pPr>
            <a:lvl7pPr marL="2989263" indent="-230188" eaLnBrk="0" fontAlgn="base" hangingPunct="0">
              <a:spcBef>
                <a:spcPct val="30000"/>
              </a:spcBef>
              <a:spcAft>
                <a:spcPct val="0"/>
              </a:spcAft>
              <a:defRPr kumimoji="1" sz="1200">
                <a:solidFill>
                  <a:schemeClr val="tx1"/>
                </a:solidFill>
                <a:latin typeface="Times New Roman" panose="02020603050405020304" pitchFamily="18" charset="0"/>
                <a:ea typeface="ＭＳ Ｐゴシック" panose="020B0600070205080204" pitchFamily="34" charset="-128"/>
              </a:defRPr>
            </a:lvl7pPr>
            <a:lvl8pPr marL="3446463" indent="-230188" eaLnBrk="0" fontAlgn="base" hangingPunct="0">
              <a:spcBef>
                <a:spcPct val="30000"/>
              </a:spcBef>
              <a:spcAft>
                <a:spcPct val="0"/>
              </a:spcAft>
              <a:defRPr kumimoji="1" sz="1200">
                <a:solidFill>
                  <a:schemeClr val="tx1"/>
                </a:solidFill>
                <a:latin typeface="Times New Roman" panose="02020603050405020304" pitchFamily="18" charset="0"/>
                <a:ea typeface="ＭＳ Ｐゴシック" panose="020B0600070205080204" pitchFamily="34" charset="-128"/>
              </a:defRPr>
            </a:lvl8pPr>
            <a:lvl9pPr marL="3903663" indent="-230188" eaLnBrk="0" fontAlgn="base" hangingPunct="0">
              <a:spcBef>
                <a:spcPct val="30000"/>
              </a:spcBef>
              <a:spcAft>
                <a:spcPct val="0"/>
              </a:spcAft>
              <a:defRPr kumimoji="1"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65F0073E-EB70-40A3-81C1-A86E702A2E74}" type="slidenum">
              <a:rPr kumimoji="0" lang="en-US" altLang="en-US"/>
              <a:pPr>
                <a:spcBef>
                  <a:spcPct val="0"/>
                </a:spcBef>
              </a:pPr>
              <a:t>25</a:t>
            </a:fld>
            <a:endParaRPr kumimoji="0"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a:extLst>
              <a:ext uri="{FF2B5EF4-FFF2-40B4-BE49-F238E27FC236}">
                <a16:creationId xmlns:a16="http://schemas.microsoft.com/office/drawing/2014/main" id="{2DA0CE7B-DDBE-4F3F-BD59-581919155505}"/>
              </a:ext>
            </a:extLst>
          </p:cNvPr>
          <p:cNvSpPr>
            <a:spLocks noGrp="1" noRot="1" noChangeAspect="1" noChangeArrowheads="1" noTextEdit="1"/>
          </p:cNvSpPr>
          <p:nvPr>
            <p:ph type="sldImg"/>
          </p:nvPr>
        </p:nvSpPr>
        <p:spPr>
          <a:ln/>
        </p:spPr>
      </p:sp>
      <p:sp>
        <p:nvSpPr>
          <p:cNvPr id="77827" name="Slide Number Placeholder 3">
            <a:extLst>
              <a:ext uri="{FF2B5EF4-FFF2-40B4-BE49-F238E27FC236}">
                <a16:creationId xmlns:a16="http://schemas.microsoft.com/office/drawing/2014/main" id="{689A0478-6C46-4585-B215-1D06291AE66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47713" indent="-287338">
              <a:defRPr>
                <a:solidFill>
                  <a:schemeClr val="tx1"/>
                </a:solidFill>
                <a:latin typeface="Tahoma" panose="020B0604030504040204" pitchFamily="34" charset="0"/>
                <a:cs typeface="Arial" panose="020B0604020202020204" pitchFamily="34" charset="0"/>
              </a:defRPr>
            </a:lvl2pPr>
            <a:lvl3pPr marL="1152525" indent="-230188">
              <a:defRPr>
                <a:solidFill>
                  <a:schemeClr val="tx1"/>
                </a:solidFill>
                <a:latin typeface="Tahoma" panose="020B0604030504040204" pitchFamily="34" charset="0"/>
                <a:cs typeface="Arial" panose="020B0604020202020204" pitchFamily="34" charset="0"/>
              </a:defRPr>
            </a:lvl3pPr>
            <a:lvl4pPr marL="1612900" indent="-230188">
              <a:defRPr>
                <a:solidFill>
                  <a:schemeClr val="tx1"/>
                </a:solidFill>
                <a:latin typeface="Tahoma" panose="020B0604030504040204" pitchFamily="34" charset="0"/>
                <a:cs typeface="Arial" panose="020B0604020202020204" pitchFamily="34" charset="0"/>
              </a:defRPr>
            </a:lvl4pPr>
            <a:lvl5pPr marL="2074863" indent="-230188">
              <a:defRPr>
                <a:solidFill>
                  <a:schemeClr val="tx1"/>
                </a:solidFill>
                <a:latin typeface="Tahoma" panose="020B0604030504040204" pitchFamily="34" charset="0"/>
                <a:cs typeface="Arial" panose="020B0604020202020204" pitchFamily="34" charset="0"/>
              </a:defRPr>
            </a:lvl5pPr>
            <a:lvl6pPr marL="2532063" indent="-230188"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89263" indent="-230188"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46463" indent="-230188"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903663" indent="-230188"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B9B467A3-18E8-400B-8543-0C6422112D13}" type="slidenum">
              <a:rPr lang="en-US" altLang="en-US">
                <a:latin typeface="Times New Roman" panose="02020603050405020304" pitchFamily="18" charset="0"/>
              </a:rPr>
              <a:pPr/>
              <a:t>26</a:t>
            </a:fld>
            <a:endParaRPr lang="en-US" altLang="en-US">
              <a:latin typeface="Times New Roman" panose="02020603050405020304" pitchFamily="18" charset="0"/>
            </a:endParaRPr>
          </a:p>
        </p:txBody>
      </p:sp>
      <p:sp>
        <p:nvSpPr>
          <p:cNvPr id="77828" name="Notes Placeholder 1">
            <a:extLst>
              <a:ext uri="{FF2B5EF4-FFF2-40B4-BE49-F238E27FC236}">
                <a16:creationId xmlns:a16="http://schemas.microsoft.com/office/drawing/2014/main" id="{111B89A1-76F7-4E99-BA84-3572346CF520}"/>
              </a:ext>
            </a:extLst>
          </p:cNvPr>
          <p:cNvSpPr>
            <a:spLocks noGrp="1"/>
          </p:cNvSpPr>
          <p:nvPr/>
        </p:nvSpPr>
        <p:spPr bwMode="auto">
          <a:xfrm>
            <a:off x="944563" y="4451350"/>
            <a:ext cx="5187950" cy="421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217" tIns="46109" rIns="92217" bIns="46109"/>
          <a:lstStyle>
            <a:lvl1pPr>
              <a:spcBef>
                <a:spcPct val="30000"/>
              </a:spcBef>
              <a:defRPr kumimoji="1"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kumimoji="1"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kumimoji="1"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kumimoji="1"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kumimoji="1"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2" name="Notes Placeholder 1"/>
          <p:cNvSpPr>
            <a:spLocks noGrp="1"/>
          </p:cNvSpPr>
          <p:nvPr>
            <p:ph type="body" idx="1"/>
          </p:nvPr>
        </p:nvSpPr>
        <p:spPr/>
        <p:txBody>
          <a:bodyPr/>
          <a:lstStyle/>
          <a:p>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a:extLst>
              <a:ext uri="{FF2B5EF4-FFF2-40B4-BE49-F238E27FC236}">
                <a16:creationId xmlns:a16="http://schemas.microsoft.com/office/drawing/2014/main" id="{0E4FE2B0-11D2-4717-BAFA-389BE7EBB08B}"/>
              </a:ext>
            </a:extLst>
          </p:cNvPr>
          <p:cNvSpPr>
            <a:spLocks noGrp="1" noRot="1" noChangeAspect="1" noChangeArrowheads="1" noTextEdit="1"/>
          </p:cNvSpPr>
          <p:nvPr>
            <p:ph type="sldImg"/>
          </p:nvPr>
        </p:nvSpPr>
        <p:spPr>
          <a:ln/>
        </p:spPr>
      </p:sp>
      <p:sp>
        <p:nvSpPr>
          <p:cNvPr id="83971" name="Notes Placeholder 2">
            <a:extLst>
              <a:ext uri="{FF2B5EF4-FFF2-40B4-BE49-F238E27FC236}">
                <a16:creationId xmlns:a16="http://schemas.microsoft.com/office/drawing/2014/main" id="{7DCBEA9B-E397-4554-A0BE-DE4C3918D48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2000" dirty="0">
              <a:ea typeface="ＭＳ Ｐゴシック" panose="020B0600070205080204" pitchFamily="34" charset="-128"/>
            </a:endParaRPr>
          </a:p>
        </p:txBody>
      </p:sp>
      <p:sp>
        <p:nvSpPr>
          <p:cNvPr id="83972" name="Slide Number Placeholder 3">
            <a:extLst>
              <a:ext uri="{FF2B5EF4-FFF2-40B4-BE49-F238E27FC236}">
                <a16:creationId xmlns:a16="http://schemas.microsoft.com/office/drawing/2014/main" id="{56FD4721-7866-4DFC-9809-B4160D2A5EB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47713" indent="-287338">
              <a:defRPr>
                <a:solidFill>
                  <a:schemeClr val="tx1"/>
                </a:solidFill>
                <a:latin typeface="Tahoma" panose="020B0604030504040204" pitchFamily="34" charset="0"/>
                <a:cs typeface="Arial" panose="020B0604020202020204" pitchFamily="34" charset="0"/>
              </a:defRPr>
            </a:lvl2pPr>
            <a:lvl3pPr marL="1152525" indent="-230188">
              <a:defRPr>
                <a:solidFill>
                  <a:schemeClr val="tx1"/>
                </a:solidFill>
                <a:latin typeface="Tahoma" panose="020B0604030504040204" pitchFamily="34" charset="0"/>
                <a:cs typeface="Arial" panose="020B0604020202020204" pitchFamily="34" charset="0"/>
              </a:defRPr>
            </a:lvl3pPr>
            <a:lvl4pPr marL="1612900" indent="-230188">
              <a:defRPr>
                <a:solidFill>
                  <a:schemeClr val="tx1"/>
                </a:solidFill>
                <a:latin typeface="Tahoma" panose="020B0604030504040204" pitchFamily="34" charset="0"/>
                <a:cs typeface="Arial" panose="020B0604020202020204" pitchFamily="34" charset="0"/>
              </a:defRPr>
            </a:lvl4pPr>
            <a:lvl5pPr marL="2074863" indent="-230188">
              <a:defRPr>
                <a:solidFill>
                  <a:schemeClr val="tx1"/>
                </a:solidFill>
                <a:latin typeface="Tahoma" panose="020B0604030504040204" pitchFamily="34" charset="0"/>
                <a:cs typeface="Arial" panose="020B0604020202020204" pitchFamily="34" charset="0"/>
              </a:defRPr>
            </a:lvl5pPr>
            <a:lvl6pPr marL="2532063" indent="-230188"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89263" indent="-230188"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46463" indent="-230188"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903663" indent="-230188"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890F7C61-1B0C-4B61-A446-7ACD9F5195CB}" type="slidenum">
              <a:rPr lang="en-US" altLang="en-US">
                <a:latin typeface="Times New Roman" panose="02020603050405020304" pitchFamily="18" charset="0"/>
              </a:rPr>
              <a:pPr/>
              <a:t>27</a:t>
            </a:fld>
            <a:endParaRPr lang="en-US" altLang="en-US">
              <a:latin typeface="Times New Roman" panose="02020603050405020304" pitchFamily="18"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a:extLst>
              <a:ext uri="{FF2B5EF4-FFF2-40B4-BE49-F238E27FC236}">
                <a16:creationId xmlns:a16="http://schemas.microsoft.com/office/drawing/2014/main" id="{8EA885AD-0481-4690-A03B-781338D122FB}"/>
              </a:ext>
            </a:extLst>
          </p:cNvPr>
          <p:cNvSpPr>
            <a:spLocks noGrp="1" noRot="1" noChangeAspect="1" noChangeArrowheads="1" noTextEdit="1"/>
          </p:cNvSpPr>
          <p:nvPr>
            <p:ph type="sldImg"/>
          </p:nvPr>
        </p:nvSpPr>
        <p:spPr>
          <a:ln/>
        </p:spPr>
      </p:sp>
      <p:sp>
        <p:nvSpPr>
          <p:cNvPr id="81923" name="Notes Placeholder 2">
            <a:extLst>
              <a:ext uri="{FF2B5EF4-FFF2-40B4-BE49-F238E27FC236}">
                <a16:creationId xmlns:a16="http://schemas.microsoft.com/office/drawing/2014/main" id="{82285F11-5DFB-46F5-B25C-5DC5A0F75CB4}"/>
              </a:ext>
            </a:extLst>
          </p:cNvPr>
          <p:cNvSpPr>
            <a:spLocks noGrp="1"/>
          </p:cNvSpPr>
          <p:nvPr>
            <p:ph type="body" idx="1"/>
          </p:nvPr>
        </p:nvSpPr>
        <p:spPr>
          <a:ln/>
        </p:spPr>
        <p:txBody>
          <a:bodyPr/>
          <a:lstStyle/>
          <a:p>
            <a:pPr>
              <a:defRPr/>
            </a:pPr>
            <a:endParaRPr lang="en-US" altLang="en-US" dirty="0">
              <a:ea typeface="ＭＳ Ｐゴシック" panose="020B0600070205080204" pitchFamily="34" charset="-128"/>
            </a:endParaRPr>
          </a:p>
        </p:txBody>
      </p:sp>
      <p:sp>
        <p:nvSpPr>
          <p:cNvPr id="88068" name="Slide Number Placeholder 3">
            <a:extLst>
              <a:ext uri="{FF2B5EF4-FFF2-40B4-BE49-F238E27FC236}">
                <a16:creationId xmlns:a16="http://schemas.microsoft.com/office/drawing/2014/main" id="{BC8F5F8B-523E-4FC2-94EB-132043C7F03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47713" indent="-287338">
              <a:defRPr>
                <a:solidFill>
                  <a:schemeClr val="tx1"/>
                </a:solidFill>
                <a:latin typeface="Tahoma" panose="020B0604030504040204" pitchFamily="34" charset="0"/>
                <a:cs typeface="Arial" panose="020B0604020202020204" pitchFamily="34" charset="0"/>
              </a:defRPr>
            </a:lvl2pPr>
            <a:lvl3pPr marL="1152525" indent="-230188">
              <a:defRPr>
                <a:solidFill>
                  <a:schemeClr val="tx1"/>
                </a:solidFill>
                <a:latin typeface="Tahoma" panose="020B0604030504040204" pitchFamily="34" charset="0"/>
                <a:cs typeface="Arial" panose="020B0604020202020204" pitchFamily="34" charset="0"/>
              </a:defRPr>
            </a:lvl3pPr>
            <a:lvl4pPr marL="1612900" indent="-230188">
              <a:defRPr>
                <a:solidFill>
                  <a:schemeClr val="tx1"/>
                </a:solidFill>
                <a:latin typeface="Tahoma" panose="020B0604030504040204" pitchFamily="34" charset="0"/>
                <a:cs typeface="Arial" panose="020B0604020202020204" pitchFamily="34" charset="0"/>
              </a:defRPr>
            </a:lvl4pPr>
            <a:lvl5pPr marL="2074863" indent="-230188">
              <a:defRPr>
                <a:solidFill>
                  <a:schemeClr val="tx1"/>
                </a:solidFill>
                <a:latin typeface="Tahoma" panose="020B0604030504040204" pitchFamily="34" charset="0"/>
                <a:cs typeface="Arial" panose="020B0604020202020204" pitchFamily="34" charset="0"/>
              </a:defRPr>
            </a:lvl5pPr>
            <a:lvl6pPr marL="2532063" indent="-230188"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89263" indent="-230188"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46463" indent="-230188"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903663" indent="-230188"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FE93F791-E93D-4770-B25F-D7FFD26AADA0}" type="slidenum">
              <a:rPr lang="en-US" altLang="en-US">
                <a:latin typeface="Times New Roman" panose="02020603050405020304" pitchFamily="18" charset="0"/>
              </a:rPr>
              <a:pPr/>
              <a:t>28</a:t>
            </a:fld>
            <a:endParaRPr lang="en-US" altLang="en-US">
              <a:latin typeface="Times New Roman" panose="02020603050405020304" pitchFamily="18"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a:extLst>
              <a:ext uri="{FF2B5EF4-FFF2-40B4-BE49-F238E27FC236}">
                <a16:creationId xmlns:a16="http://schemas.microsoft.com/office/drawing/2014/main" id="{C6DBF95A-FE64-4B12-9939-1CC651DF4A7E}"/>
              </a:ext>
            </a:extLst>
          </p:cNvPr>
          <p:cNvSpPr>
            <a:spLocks noGrp="1" noRot="1" noChangeAspect="1" noChangeArrowheads="1" noTextEdit="1"/>
          </p:cNvSpPr>
          <p:nvPr>
            <p:ph type="sldImg"/>
          </p:nvPr>
        </p:nvSpPr>
        <p:spPr>
          <a:ln/>
        </p:spPr>
      </p:sp>
      <p:sp>
        <p:nvSpPr>
          <p:cNvPr id="90115" name="Notes Placeholder 2">
            <a:extLst>
              <a:ext uri="{FF2B5EF4-FFF2-40B4-BE49-F238E27FC236}">
                <a16:creationId xmlns:a16="http://schemas.microsoft.com/office/drawing/2014/main" id="{4E2B7B66-E770-4C45-9521-2471B8F0430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ea typeface="ＭＳ Ｐゴシック" panose="020B0600070205080204" pitchFamily="34" charset="-128"/>
            </a:endParaRPr>
          </a:p>
        </p:txBody>
      </p:sp>
      <p:sp>
        <p:nvSpPr>
          <p:cNvPr id="90116" name="Slide Number Placeholder 3">
            <a:extLst>
              <a:ext uri="{FF2B5EF4-FFF2-40B4-BE49-F238E27FC236}">
                <a16:creationId xmlns:a16="http://schemas.microsoft.com/office/drawing/2014/main" id="{3D8B42A8-83D4-4D42-84FF-DC68F813E22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ea typeface="ＭＳ Ｐゴシック" panose="020B0600070205080204" pitchFamily="34" charset="-128"/>
              </a:defRPr>
            </a:lvl1pPr>
            <a:lvl2pPr marL="747713" indent="-287338">
              <a:spcBef>
                <a:spcPct val="30000"/>
              </a:spcBef>
              <a:defRPr kumimoji="1" sz="1200">
                <a:solidFill>
                  <a:schemeClr val="tx1"/>
                </a:solidFill>
                <a:latin typeface="Times New Roman" panose="02020603050405020304" pitchFamily="18" charset="0"/>
                <a:ea typeface="ＭＳ Ｐゴシック" panose="020B0600070205080204" pitchFamily="34" charset="-128"/>
              </a:defRPr>
            </a:lvl2pPr>
            <a:lvl3pPr marL="1152525" indent="-230188">
              <a:spcBef>
                <a:spcPct val="30000"/>
              </a:spcBef>
              <a:defRPr kumimoji="1" sz="1200">
                <a:solidFill>
                  <a:schemeClr val="tx1"/>
                </a:solidFill>
                <a:latin typeface="Times New Roman" panose="02020603050405020304" pitchFamily="18" charset="0"/>
                <a:ea typeface="ＭＳ Ｐゴシック" panose="020B0600070205080204" pitchFamily="34" charset="-128"/>
              </a:defRPr>
            </a:lvl3pPr>
            <a:lvl4pPr marL="1612900" indent="-230188">
              <a:spcBef>
                <a:spcPct val="30000"/>
              </a:spcBef>
              <a:defRPr kumimoji="1" sz="1200">
                <a:solidFill>
                  <a:schemeClr val="tx1"/>
                </a:solidFill>
                <a:latin typeface="Times New Roman" panose="02020603050405020304" pitchFamily="18" charset="0"/>
                <a:ea typeface="ＭＳ Ｐゴシック" panose="020B0600070205080204" pitchFamily="34" charset="-128"/>
              </a:defRPr>
            </a:lvl4pPr>
            <a:lvl5pPr marL="2074863" indent="-230188">
              <a:spcBef>
                <a:spcPct val="30000"/>
              </a:spcBef>
              <a:defRPr kumimoji="1" sz="1200">
                <a:solidFill>
                  <a:schemeClr val="tx1"/>
                </a:solidFill>
                <a:latin typeface="Times New Roman" panose="02020603050405020304" pitchFamily="18" charset="0"/>
                <a:ea typeface="ＭＳ Ｐゴシック" panose="020B0600070205080204" pitchFamily="34" charset="-128"/>
              </a:defRPr>
            </a:lvl5pPr>
            <a:lvl6pPr marL="2532063" indent="-230188" eaLnBrk="0" fontAlgn="base" hangingPunct="0">
              <a:spcBef>
                <a:spcPct val="30000"/>
              </a:spcBef>
              <a:spcAft>
                <a:spcPct val="0"/>
              </a:spcAft>
              <a:defRPr kumimoji="1" sz="1200">
                <a:solidFill>
                  <a:schemeClr val="tx1"/>
                </a:solidFill>
                <a:latin typeface="Times New Roman" panose="02020603050405020304" pitchFamily="18" charset="0"/>
                <a:ea typeface="ＭＳ Ｐゴシック" panose="020B0600070205080204" pitchFamily="34" charset="-128"/>
              </a:defRPr>
            </a:lvl6pPr>
            <a:lvl7pPr marL="2989263" indent="-230188" eaLnBrk="0" fontAlgn="base" hangingPunct="0">
              <a:spcBef>
                <a:spcPct val="30000"/>
              </a:spcBef>
              <a:spcAft>
                <a:spcPct val="0"/>
              </a:spcAft>
              <a:defRPr kumimoji="1" sz="1200">
                <a:solidFill>
                  <a:schemeClr val="tx1"/>
                </a:solidFill>
                <a:latin typeface="Times New Roman" panose="02020603050405020304" pitchFamily="18" charset="0"/>
                <a:ea typeface="ＭＳ Ｐゴシック" panose="020B0600070205080204" pitchFamily="34" charset="-128"/>
              </a:defRPr>
            </a:lvl7pPr>
            <a:lvl8pPr marL="3446463" indent="-230188" eaLnBrk="0" fontAlgn="base" hangingPunct="0">
              <a:spcBef>
                <a:spcPct val="30000"/>
              </a:spcBef>
              <a:spcAft>
                <a:spcPct val="0"/>
              </a:spcAft>
              <a:defRPr kumimoji="1" sz="1200">
                <a:solidFill>
                  <a:schemeClr val="tx1"/>
                </a:solidFill>
                <a:latin typeface="Times New Roman" panose="02020603050405020304" pitchFamily="18" charset="0"/>
                <a:ea typeface="ＭＳ Ｐゴシック" panose="020B0600070205080204" pitchFamily="34" charset="-128"/>
              </a:defRPr>
            </a:lvl8pPr>
            <a:lvl9pPr marL="3903663" indent="-230188" eaLnBrk="0" fontAlgn="base" hangingPunct="0">
              <a:spcBef>
                <a:spcPct val="30000"/>
              </a:spcBef>
              <a:spcAft>
                <a:spcPct val="0"/>
              </a:spcAft>
              <a:defRPr kumimoji="1"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B4A7635E-0093-47AA-AFED-71464057FB10}" type="slidenum">
              <a:rPr kumimoji="0" lang="en-US" altLang="en-US"/>
              <a:pPr>
                <a:spcBef>
                  <a:spcPct val="0"/>
                </a:spcBef>
              </a:pPr>
              <a:t>29</a:t>
            </a:fld>
            <a:endParaRPr kumimoji="0" lang="en-US"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0920E9E-2EC0-4D70-BC70-DCEB435F8123}" type="slidenum">
              <a:rPr lang="en-US" altLang="en-US" smtClean="0"/>
              <a:pPr>
                <a:defRPr/>
              </a:pPr>
              <a:t>30</a:t>
            </a:fld>
            <a:endParaRPr lang="en-US" altLang="en-US"/>
          </a:p>
        </p:txBody>
      </p:sp>
    </p:spTree>
    <p:extLst>
      <p:ext uri="{BB962C8B-B14F-4D97-AF65-F5344CB8AC3E}">
        <p14:creationId xmlns:p14="http://schemas.microsoft.com/office/powerpoint/2010/main" val="33669403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0D8D01B4-6174-4247-827E-2FDB182A097B}"/>
              </a:ext>
            </a:extLst>
          </p:cNvPr>
          <p:cNvSpPr>
            <a:spLocks noGrp="1" noRot="1" noChangeAspect="1" noChangeArrowheads="1" noTextEdit="1"/>
          </p:cNvSpPr>
          <p:nvPr>
            <p:ph type="sldImg"/>
          </p:nvPr>
        </p:nvSpPr>
        <p:spPr>
          <a:ln/>
        </p:spPr>
      </p:sp>
      <p:sp>
        <p:nvSpPr>
          <p:cNvPr id="21507" name="Notes Placeholder 2">
            <a:extLst>
              <a:ext uri="{FF2B5EF4-FFF2-40B4-BE49-F238E27FC236}">
                <a16:creationId xmlns:a16="http://schemas.microsoft.com/office/drawing/2014/main" id="{D24182AA-FA25-48E8-BF3E-40B13A8A093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ea typeface="ＭＳ Ｐゴシック" panose="020B0600070205080204" pitchFamily="34" charset="-128"/>
            </a:endParaRPr>
          </a:p>
        </p:txBody>
      </p:sp>
      <p:sp>
        <p:nvSpPr>
          <p:cNvPr id="21508" name="Slide Number Placeholder 3">
            <a:extLst>
              <a:ext uri="{FF2B5EF4-FFF2-40B4-BE49-F238E27FC236}">
                <a16:creationId xmlns:a16="http://schemas.microsoft.com/office/drawing/2014/main" id="{F1E0DFBF-4AAA-4083-AFFC-848511D5906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47713" indent="-287338">
              <a:defRPr>
                <a:solidFill>
                  <a:schemeClr val="tx1"/>
                </a:solidFill>
                <a:latin typeface="Tahoma" panose="020B0604030504040204" pitchFamily="34" charset="0"/>
                <a:cs typeface="Arial" panose="020B0604020202020204" pitchFamily="34" charset="0"/>
              </a:defRPr>
            </a:lvl2pPr>
            <a:lvl3pPr marL="1152525" indent="-230188">
              <a:defRPr>
                <a:solidFill>
                  <a:schemeClr val="tx1"/>
                </a:solidFill>
                <a:latin typeface="Tahoma" panose="020B0604030504040204" pitchFamily="34" charset="0"/>
                <a:cs typeface="Arial" panose="020B0604020202020204" pitchFamily="34" charset="0"/>
              </a:defRPr>
            </a:lvl3pPr>
            <a:lvl4pPr marL="1612900" indent="-230188">
              <a:defRPr>
                <a:solidFill>
                  <a:schemeClr val="tx1"/>
                </a:solidFill>
                <a:latin typeface="Tahoma" panose="020B0604030504040204" pitchFamily="34" charset="0"/>
                <a:cs typeface="Arial" panose="020B0604020202020204" pitchFamily="34" charset="0"/>
              </a:defRPr>
            </a:lvl4pPr>
            <a:lvl5pPr marL="2074863" indent="-230188">
              <a:defRPr>
                <a:solidFill>
                  <a:schemeClr val="tx1"/>
                </a:solidFill>
                <a:latin typeface="Tahoma" panose="020B0604030504040204" pitchFamily="34" charset="0"/>
                <a:cs typeface="Arial" panose="020B0604020202020204" pitchFamily="34" charset="0"/>
              </a:defRPr>
            </a:lvl5pPr>
            <a:lvl6pPr marL="2532063" indent="-230188"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89263" indent="-230188"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46463" indent="-230188"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903663" indent="-230188"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E6B5726B-1A1B-413F-B95A-0FF27B0173EC}" type="slidenum">
              <a:rPr lang="en-US" altLang="en-US">
                <a:latin typeface="Times New Roman" panose="02020603050405020304" pitchFamily="18" charset="0"/>
              </a:rPr>
              <a:pPr/>
              <a:t>3</a:t>
            </a:fld>
            <a:endParaRPr lang="en-US" altLang="en-US">
              <a:latin typeface="Times New Roman" panose="02020603050405020304" pitchFamily="18"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0920E9E-2EC0-4D70-BC70-DCEB435F8123}" type="slidenum">
              <a:rPr lang="en-US" altLang="en-US" smtClean="0"/>
              <a:pPr>
                <a:defRPr/>
              </a:pPr>
              <a:t>31</a:t>
            </a:fld>
            <a:endParaRPr lang="en-US" altLang="en-US"/>
          </a:p>
        </p:txBody>
      </p:sp>
    </p:spTree>
    <p:extLst>
      <p:ext uri="{BB962C8B-B14F-4D97-AF65-F5344CB8AC3E}">
        <p14:creationId xmlns:p14="http://schemas.microsoft.com/office/powerpoint/2010/main" val="34789028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a:extLst>
              <a:ext uri="{FF2B5EF4-FFF2-40B4-BE49-F238E27FC236}">
                <a16:creationId xmlns:a16="http://schemas.microsoft.com/office/drawing/2014/main" id="{74595B67-41A4-4A3E-8DE7-2098821504CD}"/>
              </a:ext>
            </a:extLst>
          </p:cNvPr>
          <p:cNvSpPr>
            <a:spLocks noGrp="1" noRot="1" noChangeAspect="1" noChangeArrowheads="1" noTextEdit="1"/>
          </p:cNvSpPr>
          <p:nvPr>
            <p:ph type="sldImg"/>
          </p:nvPr>
        </p:nvSpPr>
        <p:spPr>
          <a:ln/>
        </p:spPr>
      </p:sp>
      <p:sp>
        <p:nvSpPr>
          <p:cNvPr id="63491" name="Notes Placeholder 2">
            <a:extLst>
              <a:ext uri="{FF2B5EF4-FFF2-40B4-BE49-F238E27FC236}">
                <a16:creationId xmlns:a16="http://schemas.microsoft.com/office/drawing/2014/main" id="{AC981304-01FA-4916-A27E-F730DB7F883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ea typeface="ＭＳ Ｐゴシック" panose="020B0600070205080204" pitchFamily="34" charset="-128"/>
            </a:endParaRPr>
          </a:p>
        </p:txBody>
      </p:sp>
      <p:sp>
        <p:nvSpPr>
          <p:cNvPr id="63492" name="Slide Number Placeholder 3">
            <a:extLst>
              <a:ext uri="{FF2B5EF4-FFF2-40B4-BE49-F238E27FC236}">
                <a16:creationId xmlns:a16="http://schemas.microsoft.com/office/drawing/2014/main" id="{E856A491-E445-4AF0-A726-0A5F5FC8E20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47713" indent="-287338">
              <a:defRPr>
                <a:solidFill>
                  <a:schemeClr val="tx1"/>
                </a:solidFill>
                <a:latin typeface="Tahoma" panose="020B0604030504040204" pitchFamily="34" charset="0"/>
                <a:cs typeface="Arial" panose="020B0604020202020204" pitchFamily="34" charset="0"/>
              </a:defRPr>
            </a:lvl2pPr>
            <a:lvl3pPr marL="1152525" indent="-230188">
              <a:defRPr>
                <a:solidFill>
                  <a:schemeClr val="tx1"/>
                </a:solidFill>
                <a:latin typeface="Tahoma" panose="020B0604030504040204" pitchFamily="34" charset="0"/>
                <a:cs typeface="Arial" panose="020B0604020202020204" pitchFamily="34" charset="0"/>
              </a:defRPr>
            </a:lvl3pPr>
            <a:lvl4pPr marL="1612900" indent="-230188">
              <a:defRPr>
                <a:solidFill>
                  <a:schemeClr val="tx1"/>
                </a:solidFill>
                <a:latin typeface="Tahoma" panose="020B0604030504040204" pitchFamily="34" charset="0"/>
                <a:cs typeface="Arial" panose="020B0604020202020204" pitchFamily="34" charset="0"/>
              </a:defRPr>
            </a:lvl4pPr>
            <a:lvl5pPr marL="2074863" indent="-230188">
              <a:defRPr>
                <a:solidFill>
                  <a:schemeClr val="tx1"/>
                </a:solidFill>
                <a:latin typeface="Tahoma" panose="020B0604030504040204" pitchFamily="34" charset="0"/>
                <a:cs typeface="Arial" panose="020B0604020202020204" pitchFamily="34" charset="0"/>
              </a:defRPr>
            </a:lvl5pPr>
            <a:lvl6pPr marL="2532063" indent="-230188"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89263" indent="-230188"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46463" indent="-230188"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903663" indent="-230188"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517A5C15-9C63-4B1A-9059-B46D2F60C1FA}" type="slidenum">
              <a:rPr lang="en-US" altLang="en-US">
                <a:latin typeface="Times New Roman" panose="02020603050405020304" pitchFamily="18" charset="0"/>
              </a:rPr>
              <a:pPr/>
              <a:t>33</a:t>
            </a:fld>
            <a:endParaRPr lang="en-US" altLang="en-US">
              <a:latin typeface="Times New Roman" panose="02020603050405020304" pitchFamily="18"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a:extLst>
              <a:ext uri="{FF2B5EF4-FFF2-40B4-BE49-F238E27FC236}">
                <a16:creationId xmlns:a16="http://schemas.microsoft.com/office/drawing/2014/main" id="{789A52BA-4D5B-4B71-9671-8BA454A517B1}"/>
              </a:ext>
            </a:extLst>
          </p:cNvPr>
          <p:cNvSpPr>
            <a:spLocks noGrp="1" noRot="1" noChangeAspect="1" noChangeArrowheads="1" noTextEdit="1"/>
          </p:cNvSpPr>
          <p:nvPr>
            <p:ph type="sldImg"/>
          </p:nvPr>
        </p:nvSpPr>
        <p:spPr>
          <a:ln/>
        </p:spPr>
      </p:sp>
      <p:sp>
        <p:nvSpPr>
          <p:cNvPr id="98307" name="Notes Placeholder 2">
            <a:extLst>
              <a:ext uri="{FF2B5EF4-FFF2-40B4-BE49-F238E27FC236}">
                <a16:creationId xmlns:a16="http://schemas.microsoft.com/office/drawing/2014/main" id="{AE8B90A0-4573-4C59-B78C-B165CD98A70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ea typeface="ＭＳ Ｐゴシック" panose="020B0600070205080204" pitchFamily="34" charset="-128"/>
            </a:endParaRPr>
          </a:p>
        </p:txBody>
      </p:sp>
      <p:sp>
        <p:nvSpPr>
          <p:cNvPr id="98308" name="Slide Number Placeholder 3">
            <a:extLst>
              <a:ext uri="{FF2B5EF4-FFF2-40B4-BE49-F238E27FC236}">
                <a16:creationId xmlns:a16="http://schemas.microsoft.com/office/drawing/2014/main" id="{0A322169-0241-4FD9-B434-C5E1B05FCB4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ea typeface="ＭＳ Ｐゴシック" panose="020B0600070205080204" pitchFamily="34" charset="-128"/>
              </a:defRPr>
            </a:lvl1pPr>
            <a:lvl2pPr marL="747713" indent="-287338">
              <a:spcBef>
                <a:spcPct val="30000"/>
              </a:spcBef>
              <a:defRPr kumimoji="1" sz="1200">
                <a:solidFill>
                  <a:schemeClr val="tx1"/>
                </a:solidFill>
                <a:latin typeface="Times New Roman" panose="02020603050405020304" pitchFamily="18" charset="0"/>
                <a:ea typeface="ＭＳ Ｐゴシック" panose="020B0600070205080204" pitchFamily="34" charset="-128"/>
              </a:defRPr>
            </a:lvl2pPr>
            <a:lvl3pPr marL="1152525" indent="-230188">
              <a:spcBef>
                <a:spcPct val="30000"/>
              </a:spcBef>
              <a:defRPr kumimoji="1" sz="1200">
                <a:solidFill>
                  <a:schemeClr val="tx1"/>
                </a:solidFill>
                <a:latin typeface="Times New Roman" panose="02020603050405020304" pitchFamily="18" charset="0"/>
                <a:ea typeface="ＭＳ Ｐゴシック" panose="020B0600070205080204" pitchFamily="34" charset="-128"/>
              </a:defRPr>
            </a:lvl3pPr>
            <a:lvl4pPr marL="1612900" indent="-230188">
              <a:spcBef>
                <a:spcPct val="30000"/>
              </a:spcBef>
              <a:defRPr kumimoji="1" sz="1200">
                <a:solidFill>
                  <a:schemeClr val="tx1"/>
                </a:solidFill>
                <a:latin typeface="Times New Roman" panose="02020603050405020304" pitchFamily="18" charset="0"/>
                <a:ea typeface="ＭＳ Ｐゴシック" panose="020B0600070205080204" pitchFamily="34" charset="-128"/>
              </a:defRPr>
            </a:lvl4pPr>
            <a:lvl5pPr marL="2074863" indent="-230188">
              <a:spcBef>
                <a:spcPct val="30000"/>
              </a:spcBef>
              <a:defRPr kumimoji="1" sz="1200">
                <a:solidFill>
                  <a:schemeClr val="tx1"/>
                </a:solidFill>
                <a:latin typeface="Times New Roman" panose="02020603050405020304" pitchFamily="18" charset="0"/>
                <a:ea typeface="ＭＳ Ｐゴシック" panose="020B0600070205080204" pitchFamily="34" charset="-128"/>
              </a:defRPr>
            </a:lvl5pPr>
            <a:lvl6pPr marL="2532063" indent="-230188" eaLnBrk="0" fontAlgn="base" hangingPunct="0">
              <a:spcBef>
                <a:spcPct val="30000"/>
              </a:spcBef>
              <a:spcAft>
                <a:spcPct val="0"/>
              </a:spcAft>
              <a:defRPr kumimoji="1" sz="1200">
                <a:solidFill>
                  <a:schemeClr val="tx1"/>
                </a:solidFill>
                <a:latin typeface="Times New Roman" panose="02020603050405020304" pitchFamily="18" charset="0"/>
                <a:ea typeface="ＭＳ Ｐゴシック" panose="020B0600070205080204" pitchFamily="34" charset="-128"/>
              </a:defRPr>
            </a:lvl6pPr>
            <a:lvl7pPr marL="2989263" indent="-230188" eaLnBrk="0" fontAlgn="base" hangingPunct="0">
              <a:spcBef>
                <a:spcPct val="30000"/>
              </a:spcBef>
              <a:spcAft>
                <a:spcPct val="0"/>
              </a:spcAft>
              <a:defRPr kumimoji="1" sz="1200">
                <a:solidFill>
                  <a:schemeClr val="tx1"/>
                </a:solidFill>
                <a:latin typeface="Times New Roman" panose="02020603050405020304" pitchFamily="18" charset="0"/>
                <a:ea typeface="ＭＳ Ｐゴシック" panose="020B0600070205080204" pitchFamily="34" charset="-128"/>
              </a:defRPr>
            </a:lvl7pPr>
            <a:lvl8pPr marL="3446463" indent="-230188" eaLnBrk="0" fontAlgn="base" hangingPunct="0">
              <a:spcBef>
                <a:spcPct val="30000"/>
              </a:spcBef>
              <a:spcAft>
                <a:spcPct val="0"/>
              </a:spcAft>
              <a:defRPr kumimoji="1" sz="1200">
                <a:solidFill>
                  <a:schemeClr val="tx1"/>
                </a:solidFill>
                <a:latin typeface="Times New Roman" panose="02020603050405020304" pitchFamily="18" charset="0"/>
                <a:ea typeface="ＭＳ Ｐゴシック" panose="020B0600070205080204" pitchFamily="34" charset="-128"/>
              </a:defRPr>
            </a:lvl8pPr>
            <a:lvl9pPr marL="3903663" indent="-230188" eaLnBrk="0" fontAlgn="base" hangingPunct="0">
              <a:spcBef>
                <a:spcPct val="30000"/>
              </a:spcBef>
              <a:spcAft>
                <a:spcPct val="0"/>
              </a:spcAft>
              <a:defRPr kumimoji="1"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FC680CA5-223E-4B66-9326-EBE4587847E3}" type="slidenum">
              <a:rPr kumimoji="0" lang="en-US" altLang="en-US"/>
              <a:pPr>
                <a:spcBef>
                  <a:spcPct val="0"/>
                </a:spcBef>
              </a:pPr>
              <a:t>34</a:t>
            </a:fld>
            <a:endParaRPr kumimoji="0" lang="en-US"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a:extLst>
              <a:ext uri="{FF2B5EF4-FFF2-40B4-BE49-F238E27FC236}">
                <a16:creationId xmlns:a16="http://schemas.microsoft.com/office/drawing/2014/main" id="{F3E7C403-D5C0-4D1E-B832-AD4609B8C96E}"/>
              </a:ext>
            </a:extLst>
          </p:cNvPr>
          <p:cNvSpPr>
            <a:spLocks noGrp="1" noRot="1" noChangeAspect="1" noChangeArrowheads="1" noTextEdit="1"/>
          </p:cNvSpPr>
          <p:nvPr>
            <p:ph type="sldImg"/>
          </p:nvPr>
        </p:nvSpPr>
        <p:spPr>
          <a:ln/>
        </p:spPr>
      </p:sp>
      <p:sp>
        <p:nvSpPr>
          <p:cNvPr id="100355" name="Notes Placeholder 2">
            <a:extLst>
              <a:ext uri="{FF2B5EF4-FFF2-40B4-BE49-F238E27FC236}">
                <a16:creationId xmlns:a16="http://schemas.microsoft.com/office/drawing/2014/main" id="{4D319F6F-8D8A-426E-BEC5-9E799ABA08C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ea typeface="ＭＳ Ｐゴシック" panose="020B0600070205080204" pitchFamily="34" charset="-128"/>
            </a:endParaRPr>
          </a:p>
        </p:txBody>
      </p:sp>
      <p:sp>
        <p:nvSpPr>
          <p:cNvPr id="100356" name="Slide Number Placeholder 3">
            <a:extLst>
              <a:ext uri="{FF2B5EF4-FFF2-40B4-BE49-F238E27FC236}">
                <a16:creationId xmlns:a16="http://schemas.microsoft.com/office/drawing/2014/main" id="{E8F7D3F0-529C-4389-A393-E4CF2D73CE2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ea typeface="ＭＳ Ｐゴシック" panose="020B0600070205080204" pitchFamily="34" charset="-128"/>
              </a:defRPr>
            </a:lvl1pPr>
            <a:lvl2pPr marL="747713" indent="-287338">
              <a:spcBef>
                <a:spcPct val="30000"/>
              </a:spcBef>
              <a:defRPr kumimoji="1" sz="1200">
                <a:solidFill>
                  <a:schemeClr val="tx1"/>
                </a:solidFill>
                <a:latin typeface="Times New Roman" panose="02020603050405020304" pitchFamily="18" charset="0"/>
                <a:ea typeface="ＭＳ Ｐゴシック" panose="020B0600070205080204" pitchFamily="34" charset="-128"/>
              </a:defRPr>
            </a:lvl2pPr>
            <a:lvl3pPr marL="1152525" indent="-230188">
              <a:spcBef>
                <a:spcPct val="30000"/>
              </a:spcBef>
              <a:defRPr kumimoji="1" sz="1200">
                <a:solidFill>
                  <a:schemeClr val="tx1"/>
                </a:solidFill>
                <a:latin typeface="Times New Roman" panose="02020603050405020304" pitchFamily="18" charset="0"/>
                <a:ea typeface="ＭＳ Ｐゴシック" panose="020B0600070205080204" pitchFamily="34" charset="-128"/>
              </a:defRPr>
            </a:lvl3pPr>
            <a:lvl4pPr marL="1612900" indent="-230188">
              <a:spcBef>
                <a:spcPct val="30000"/>
              </a:spcBef>
              <a:defRPr kumimoji="1" sz="1200">
                <a:solidFill>
                  <a:schemeClr val="tx1"/>
                </a:solidFill>
                <a:latin typeface="Times New Roman" panose="02020603050405020304" pitchFamily="18" charset="0"/>
                <a:ea typeface="ＭＳ Ｐゴシック" panose="020B0600070205080204" pitchFamily="34" charset="-128"/>
              </a:defRPr>
            </a:lvl4pPr>
            <a:lvl5pPr marL="2074863" indent="-230188">
              <a:spcBef>
                <a:spcPct val="30000"/>
              </a:spcBef>
              <a:defRPr kumimoji="1" sz="1200">
                <a:solidFill>
                  <a:schemeClr val="tx1"/>
                </a:solidFill>
                <a:latin typeface="Times New Roman" panose="02020603050405020304" pitchFamily="18" charset="0"/>
                <a:ea typeface="ＭＳ Ｐゴシック" panose="020B0600070205080204" pitchFamily="34" charset="-128"/>
              </a:defRPr>
            </a:lvl5pPr>
            <a:lvl6pPr marL="2532063" indent="-230188" eaLnBrk="0" fontAlgn="base" hangingPunct="0">
              <a:spcBef>
                <a:spcPct val="30000"/>
              </a:spcBef>
              <a:spcAft>
                <a:spcPct val="0"/>
              </a:spcAft>
              <a:defRPr kumimoji="1" sz="1200">
                <a:solidFill>
                  <a:schemeClr val="tx1"/>
                </a:solidFill>
                <a:latin typeface="Times New Roman" panose="02020603050405020304" pitchFamily="18" charset="0"/>
                <a:ea typeface="ＭＳ Ｐゴシック" panose="020B0600070205080204" pitchFamily="34" charset="-128"/>
              </a:defRPr>
            </a:lvl6pPr>
            <a:lvl7pPr marL="2989263" indent="-230188" eaLnBrk="0" fontAlgn="base" hangingPunct="0">
              <a:spcBef>
                <a:spcPct val="30000"/>
              </a:spcBef>
              <a:spcAft>
                <a:spcPct val="0"/>
              </a:spcAft>
              <a:defRPr kumimoji="1" sz="1200">
                <a:solidFill>
                  <a:schemeClr val="tx1"/>
                </a:solidFill>
                <a:latin typeface="Times New Roman" panose="02020603050405020304" pitchFamily="18" charset="0"/>
                <a:ea typeface="ＭＳ Ｐゴシック" panose="020B0600070205080204" pitchFamily="34" charset="-128"/>
              </a:defRPr>
            </a:lvl7pPr>
            <a:lvl8pPr marL="3446463" indent="-230188" eaLnBrk="0" fontAlgn="base" hangingPunct="0">
              <a:spcBef>
                <a:spcPct val="30000"/>
              </a:spcBef>
              <a:spcAft>
                <a:spcPct val="0"/>
              </a:spcAft>
              <a:defRPr kumimoji="1" sz="1200">
                <a:solidFill>
                  <a:schemeClr val="tx1"/>
                </a:solidFill>
                <a:latin typeface="Times New Roman" panose="02020603050405020304" pitchFamily="18" charset="0"/>
                <a:ea typeface="ＭＳ Ｐゴシック" panose="020B0600070205080204" pitchFamily="34" charset="-128"/>
              </a:defRPr>
            </a:lvl8pPr>
            <a:lvl9pPr marL="3903663" indent="-230188" eaLnBrk="0" fontAlgn="base" hangingPunct="0">
              <a:spcBef>
                <a:spcPct val="30000"/>
              </a:spcBef>
              <a:spcAft>
                <a:spcPct val="0"/>
              </a:spcAft>
              <a:defRPr kumimoji="1"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20913250-433D-40DB-8CB9-9700F7ECB588}" type="slidenum">
              <a:rPr kumimoji="0" lang="en-US" altLang="en-US"/>
              <a:pPr>
                <a:spcBef>
                  <a:spcPct val="0"/>
                </a:spcBef>
              </a:pPr>
              <a:t>35</a:t>
            </a:fld>
            <a:endParaRPr kumimoji="0" lang="en-US"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a:extLst>
              <a:ext uri="{FF2B5EF4-FFF2-40B4-BE49-F238E27FC236}">
                <a16:creationId xmlns:a16="http://schemas.microsoft.com/office/drawing/2014/main" id="{D788487B-BEFC-4E63-BCA9-6577F1256A08}"/>
              </a:ext>
            </a:extLst>
          </p:cNvPr>
          <p:cNvSpPr>
            <a:spLocks noGrp="1" noRot="1" noChangeAspect="1" noChangeArrowheads="1" noTextEdit="1"/>
          </p:cNvSpPr>
          <p:nvPr>
            <p:ph type="sldImg"/>
          </p:nvPr>
        </p:nvSpPr>
        <p:spPr>
          <a:ln/>
        </p:spPr>
      </p:sp>
      <p:sp>
        <p:nvSpPr>
          <p:cNvPr id="106499" name="Notes Placeholder 2">
            <a:extLst>
              <a:ext uri="{FF2B5EF4-FFF2-40B4-BE49-F238E27FC236}">
                <a16:creationId xmlns:a16="http://schemas.microsoft.com/office/drawing/2014/main" id="{4C3292DB-8F55-4122-875E-FA8446ADDA8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ea typeface="ＭＳ Ｐゴシック" panose="020B0600070205080204" pitchFamily="34" charset="-128"/>
            </a:endParaRPr>
          </a:p>
        </p:txBody>
      </p:sp>
      <p:sp>
        <p:nvSpPr>
          <p:cNvPr id="106500" name="Slide Number Placeholder 3">
            <a:extLst>
              <a:ext uri="{FF2B5EF4-FFF2-40B4-BE49-F238E27FC236}">
                <a16:creationId xmlns:a16="http://schemas.microsoft.com/office/drawing/2014/main" id="{4F618921-DE36-4791-81C9-26CC4FADA83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ea typeface="ＭＳ Ｐゴシック" panose="020B0600070205080204" pitchFamily="34" charset="-128"/>
              </a:defRPr>
            </a:lvl1pPr>
            <a:lvl2pPr marL="747713" indent="-287338">
              <a:spcBef>
                <a:spcPct val="30000"/>
              </a:spcBef>
              <a:defRPr kumimoji="1" sz="1200">
                <a:solidFill>
                  <a:schemeClr val="tx1"/>
                </a:solidFill>
                <a:latin typeface="Times New Roman" panose="02020603050405020304" pitchFamily="18" charset="0"/>
                <a:ea typeface="ＭＳ Ｐゴシック" panose="020B0600070205080204" pitchFamily="34" charset="-128"/>
              </a:defRPr>
            </a:lvl2pPr>
            <a:lvl3pPr marL="1152525" indent="-230188">
              <a:spcBef>
                <a:spcPct val="30000"/>
              </a:spcBef>
              <a:defRPr kumimoji="1" sz="1200">
                <a:solidFill>
                  <a:schemeClr val="tx1"/>
                </a:solidFill>
                <a:latin typeface="Times New Roman" panose="02020603050405020304" pitchFamily="18" charset="0"/>
                <a:ea typeface="ＭＳ Ｐゴシック" panose="020B0600070205080204" pitchFamily="34" charset="-128"/>
              </a:defRPr>
            </a:lvl3pPr>
            <a:lvl4pPr marL="1612900" indent="-230188">
              <a:spcBef>
                <a:spcPct val="30000"/>
              </a:spcBef>
              <a:defRPr kumimoji="1" sz="1200">
                <a:solidFill>
                  <a:schemeClr val="tx1"/>
                </a:solidFill>
                <a:latin typeface="Times New Roman" panose="02020603050405020304" pitchFamily="18" charset="0"/>
                <a:ea typeface="ＭＳ Ｐゴシック" panose="020B0600070205080204" pitchFamily="34" charset="-128"/>
              </a:defRPr>
            </a:lvl4pPr>
            <a:lvl5pPr marL="2074863" indent="-230188">
              <a:spcBef>
                <a:spcPct val="30000"/>
              </a:spcBef>
              <a:defRPr kumimoji="1" sz="1200">
                <a:solidFill>
                  <a:schemeClr val="tx1"/>
                </a:solidFill>
                <a:latin typeface="Times New Roman" panose="02020603050405020304" pitchFamily="18" charset="0"/>
                <a:ea typeface="ＭＳ Ｐゴシック" panose="020B0600070205080204" pitchFamily="34" charset="-128"/>
              </a:defRPr>
            </a:lvl5pPr>
            <a:lvl6pPr marL="2532063" indent="-230188" eaLnBrk="0" fontAlgn="base" hangingPunct="0">
              <a:spcBef>
                <a:spcPct val="30000"/>
              </a:spcBef>
              <a:spcAft>
                <a:spcPct val="0"/>
              </a:spcAft>
              <a:defRPr kumimoji="1" sz="1200">
                <a:solidFill>
                  <a:schemeClr val="tx1"/>
                </a:solidFill>
                <a:latin typeface="Times New Roman" panose="02020603050405020304" pitchFamily="18" charset="0"/>
                <a:ea typeface="ＭＳ Ｐゴシック" panose="020B0600070205080204" pitchFamily="34" charset="-128"/>
              </a:defRPr>
            </a:lvl6pPr>
            <a:lvl7pPr marL="2989263" indent="-230188" eaLnBrk="0" fontAlgn="base" hangingPunct="0">
              <a:spcBef>
                <a:spcPct val="30000"/>
              </a:spcBef>
              <a:spcAft>
                <a:spcPct val="0"/>
              </a:spcAft>
              <a:defRPr kumimoji="1" sz="1200">
                <a:solidFill>
                  <a:schemeClr val="tx1"/>
                </a:solidFill>
                <a:latin typeface="Times New Roman" panose="02020603050405020304" pitchFamily="18" charset="0"/>
                <a:ea typeface="ＭＳ Ｐゴシック" panose="020B0600070205080204" pitchFamily="34" charset="-128"/>
              </a:defRPr>
            </a:lvl7pPr>
            <a:lvl8pPr marL="3446463" indent="-230188" eaLnBrk="0" fontAlgn="base" hangingPunct="0">
              <a:spcBef>
                <a:spcPct val="30000"/>
              </a:spcBef>
              <a:spcAft>
                <a:spcPct val="0"/>
              </a:spcAft>
              <a:defRPr kumimoji="1" sz="1200">
                <a:solidFill>
                  <a:schemeClr val="tx1"/>
                </a:solidFill>
                <a:latin typeface="Times New Roman" panose="02020603050405020304" pitchFamily="18" charset="0"/>
                <a:ea typeface="ＭＳ Ｐゴシック" panose="020B0600070205080204" pitchFamily="34" charset="-128"/>
              </a:defRPr>
            </a:lvl8pPr>
            <a:lvl9pPr marL="3903663" indent="-230188" eaLnBrk="0" fontAlgn="base" hangingPunct="0">
              <a:spcBef>
                <a:spcPct val="30000"/>
              </a:spcBef>
              <a:spcAft>
                <a:spcPct val="0"/>
              </a:spcAft>
              <a:defRPr kumimoji="1"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BD59B229-366F-4B31-ACF4-F0C6CC45CE9C}" type="slidenum">
              <a:rPr kumimoji="0" lang="en-US" altLang="en-US"/>
              <a:pPr>
                <a:spcBef>
                  <a:spcPct val="0"/>
                </a:spcBef>
              </a:pPr>
              <a:t>36</a:t>
            </a:fld>
            <a:endParaRPr kumimoji="0" lang="en-US"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a:extLst>
              <a:ext uri="{FF2B5EF4-FFF2-40B4-BE49-F238E27FC236}">
                <a16:creationId xmlns:a16="http://schemas.microsoft.com/office/drawing/2014/main" id="{8D6C5F27-D1F0-4173-A3A2-BA08051854F7}"/>
              </a:ext>
            </a:extLst>
          </p:cNvPr>
          <p:cNvSpPr>
            <a:spLocks noGrp="1" noRot="1" noChangeAspect="1" noChangeArrowheads="1" noTextEdit="1"/>
          </p:cNvSpPr>
          <p:nvPr>
            <p:ph type="sldImg"/>
          </p:nvPr>
        </p:nvSpPr>
        <p:spPr>
          <a:ln/>
        </p:spPr>
      </p:sp>
      <p:sp>
        <p:nvSpPr>
          <p:cNvPr id="110595" name="Notes Placeholder 2">
            <a:extLst>
              <a:ext uri="{FF2B5EF4-FFF2-40B4-BE49-F238E27FC236}">
                <a16:creationId xmlns:a16="http://schemas.microsoft.com/office/drawing/2014/main" id="{643605CA-4E1F-43F8-9CC6-C921710EF44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ea typeface="ＭＳ Ｐゴシック" panose="020B0600070205080204" pitchFamily="34" charset="-128"/>
            </a:endParaRPr>
          </a:p>
        </p:txBody>
      </p:sp>
      <p:sp>
        <p:nvSpPr>
          <p:cNvPr id="110596" name="Slide Number Placeholder 3">
            <a:extLst>
              <a:ext uri="{FF2B5EF4-FFF2-40B4-BE49-F238E27FC236}">
                <a16:creationId xmlns:a16="http://schemas.microsoft.com/office/drawing/2014/main" id="{B844860E-2EC0-4833-9435-109BB1E4326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ea typeface="ＭＳ Ｐゴシック" panose="020B0600070205080204" pitchFamily="34" charset="-128"/>
              </a:defRPr>
            </a:lvl1pPr>
            <a:lvl2pPr marL="747713" indent="-287338">
              <a:spcBef>
                <a:spcPct val="30000"/>
              </a:spcBef>
              <a:defRPr kumimoji="1" sz="1200">
                <a:solidFill>
                  <a:schemeClr val="tx1"/>
                </a:solidFill>
                <a:latin typeface="Times New Roman" panose="02020603050405020304" pitchFamily="18" charset="0"/>
                <a:ea typeface="ＭＳ Ｐゴシック" panose="020B0600070205080204" pitchFamily="34" charset="-128"/>
              </a:defRPr>
            </a:lvl2pPr>
            <a:lvl3pPr marL="1152525" indent="-230188">
              <a:spcBef>
                <a:spcPct val="30000"/>
              </a:spcBef>
              <a:defRPr kumimoji="1" sz="1200">
                <a:solidFill>
                  <a:schemeClr val="tx1"/>
                </a:solidFill>
                <a:latin typeface="Times New Roman" panose="02020603050405020304" pitchFamily="18" charset="0"/>
                <a:ea typeface="ＭＳ Ｐゴシック" panose="020B0600070205080204" pitchFamily="34" charset="-128"/>
              </a:defRPr>
            </a:lvl3pPr>
            <a:lvl4pPr marL="1612900" indent="-230188">
              <a:spcBef>
                <a:spcPct val="30000"/>
              </a:spcBef>
              <a:defRPr kumimoji="1" sz="1200">
                <a:solidFill>
                  <a:schemeClr val="tx1"/>
                </a:solidFill>
                <a:latin typeface="Times New Roman" panose="02020603050405020304" pitchFamily="18" charset="0"/>
                <a:ea typeface="ＭＳ Ｐゴシック" panose="020B0600070205080204" pitchFamily="34" charset="-128"/>
              </a:defRPr>
            </a:lvl4pPr>
            <a:lvl5pPr marL="2074863" indent="-230188">
              <a:spcBef>
                <a:spcPct val="30000"/>
              </a:spcBef>
              <a:defRPr kumimoji="1" sz="1200">
                <a:solidFill>
                  <a:schemeClr val="tx1"/>
                </a:solidFill>
                <a:latin typeface="Times New Roman" panose="02020603050405020304" pitchFamily="18" charset="0"/>
                <a:ea typeface="ＭＳ Ｐゴシック" panose="020B0600070205080204" pitchFamily="34" charset="-128"/>
              </a:defRPr>
            </a:lvl5pPr>
            <a:lvl6pPr marL="2532063" indent="-230188" eaLnBrk="0" fontAlgn="base" hangingPunct="0">
              <a:spcBef>
                <a:spcPct val="30000"/>
              </a:spcBef>
              <a:spcAft>
                <a:spcPct val="0"/>
              </a:spcAft>
              <a:defRPr kumimoji="1" sz="1200">
                <a:solidFill>
                  <a:schemeClr val="tx1"/>
                </a:solidFill>
                <a:latin typeface="Times New Roman" panose="02020603050405020304" pitchFamily="18" charset="0"/>
                <a:ea typeface="ＭＳ Ｐゴシック" panose="020B0600070205080204" pitchFamily="34" charset="-128"/>
              </a:defRPr>
            </a:lvl6pPr>
            <a:lvl7pPr marL="2989263" indent="-230188" eaLnBrk="0" fontAlgn="base" hangingPunct="0">
              <a:spcBef>
                <a:spcPct val="30000"/>
              </a:spcBef>
              <a:spcAft>
                <a:spcPct val="0"/>
              </a:spcAft>
              <a:defRPr kumimoji="1" sz="1200">
                <a:solidFill>
                  <a:schemeClr val="tx1"/>
                </a:solidFill>
                <a:latin typeface="Times New Roman" panose="02020603050405020304" pitchFamily="18" charset="0"/>
                <a:ea typeface="ＭＳ Ｐゴシック" panose="020B0600070205080204" pitchFamily="34" charset="-128"/>
              </a:defRPr>
            </a:lvl7pPr>
            <a:lvl8pPr marL="3446463" indent="-230188" eaLnBrk="0" fontAlgn="base" hangingPunct="0">
              <a:spcBef>
                <a:spcPct val="30000"/>
              </a:spcBef>
              <a:spcAft>
                <a:spcPct val="0"/>
              </a:spcAft>
              <a:defRPr kumimoji="1" sz="1200">
                <a:solidFill>
                  <a:schemeClr val="tx1"/>
                </a:solidFill>
                <a:latin typeface="Times New Roman" panose="02020603050405020304" pitchFamily="18" charset="0"/>
                <a:ea typeface="ＭＳ Ｐゴシック" panose="020B0600070205080204" pitchFamily="34" charset="-128"/>
              </a:defRPr>
            </a:lvl8pPr>
            <a:lvl9pPr marL="3903663" indent="-230188" eaLnBrk="0" fontAlgn="base" hangingPunct="0">
              <a:spcBef>
                <a:spcPct val="30000"/>
              </a:spcBef>
              <a:spcAft>
                <a:spcPct val="0"/>
              </a:spcAft>
              <a:defRPr kumimoji="1"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5579C0B8-E308-43EB-9F53-7EE8EAEC30B0}" type="slidenum">
              <a:rPr kumimoji="0" lang="en-US" altLang="en-US"/>
              <a:pPr>
                <a:spcBef>
                  <a:spcPct val="0"/>
                </a:spcBef>
              </a:pPr>
              <a:t>37</a:t>
            </a:fld>
            <a:endParaRPr kumimoji="0" lang="en-US"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a:extLst>
              <a:ext uri="{FF2B5EF4-FFF2-40B4-BE49-F238E27FC236}">
                <a16:creationId xmlns:a16="http://schemas.microsoft.com/office/drawing/2014/main" id="{F5E4A171-9E4C-4D11-BBD1-BADEB99B33BE}"/>
              </a:ext>
            </a:extLst>
          </p:cNvPr>
          <p:cNvSpPr>
            <a:spLocks noGrp="1" noRot="1" noChangeAspect="1" noChangeArrowheads="1" noTextEdit="1"/>
          </p:cNvSpPr>
          <p:nvPr>
            <p:ph type="sldImg"/>
          </p:nvPr>
        </p:nvSpPr>
        <p:spPr>
          <a:ln/>
        </p:spPr>
      </p:sp>
      <p:sp>
        <p:nvSpPr>
          <p:cNvPr id="124931" name="Notes Placeholder 2">
            <a:extLst>
              <a:ext uri="{FF2B5EF4-FFF2-40B4-BE49-F238E27FC236}">
                <a16:creationId xmlns:a16="http://schemas.microsoft.com/office/drawing/2014/main" id="{1FFDE20F-B830-4732-A2BB-41224BB3D16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i="1" dirty="0">
              <a:ea typeface="ＭＳ Ｐゴシック" panose="020B0600070205080204" pitchFamily="34" charset="-128"/>
            </a:endParaRPr>
          </a:p>
        </p:txBody>
      </p:sp>
      <p:sp>
        <p:nvSpPr>
          <p:cNvPr id="124932" name="Slide Number Placeholder 3">
            <a:extLst>
              <a:ext uri="{FF2B5EF4-FFF2-40B4-BE49-F238E27FC236}">
                <a16:creationId xmlns:a16="http://schemas.microsoft.com/office/drawing/2014/main" id="{7BEB1F4C-1125-4564-8978-8C6994DCE05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47713" indent="-287338">
              <a:defRPr>
                <a:solidFill>
                  <a:schemeClr val="tx1"/>
                </a:solidFill>
                <a:latin typeface="Tahoma" panose="020B0604030504040204" pitchFamily="34" charset="0"/>
                <a:cs typeface="Arial" panose="020B0604020202020204" pitchFamily="34" charset="0"/>
              </a:defRPr>
            </a:lvl2pPr>
            <a:lvl3pPr marL="1152525" indent="-230188">
              <a:defRPr>
                <a:solidFill>
                  <a:schemeClr val="tx1"/>
                </a:solidFill>
                <a:latin typeface="Tahoma" panose="020B0604030504040204" pitchFamily="34" charset="0"/>
                <a:cs typeface="Arial" panose="020B0604020202020204" pitchFamily="34" charset="0"/>
              </a:defRPr>
            </a:lvl3pPr>
            <a:lvl4pPr marL="1612900" indent="-230188">
              <a:defRPr>
                <a:solidFill>
                  <a:schemeClr val="tx1"/>
                </a:solidFill>
                <a:latin typeface="Tahoma" panose="020B0604030504040204" pitchFamily="34" charset="0"/>
                <a:cs typeface="Arial" panose="020B0604020202020204" pitchFamily="34" charset="0"/>
              </a:defRPr>
            </a:lvl4pPr>
            <a:lvl5pPr marL="2074863" indent="-230188">
              <a:defRPr>
                <a:solidFill>
                  <a:schemeClr val="tx1"/>
                </a:solidFill>
                <a:latin typeface="Tahoma" panose="020B0604030504040204" pitchFamily="34" charset="0"/>
                <a:cs typeface="Arial" panose="020B0604020202020204" pitchFamily="34" charset="0"/>
              </a:defRPr>
            </a:lvl5pPr>
            <a:lvl6pPr marL="2532063" indent="-230188"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89263" indent="-230188"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46463" indent="-230188"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903663" indent="-230188"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350C4809-FBEF-4011-B0AC-9CCD5D4E271E}" type="slidenum">
              <a:rPr lang="en-US" altLang="en-US">
                <a:latin typeface="Times New Roman" panose="02020603050405020304" pitchFamily="18" charset="0"/>
              </a:rPr>
              <a:pPr/>
              <a:t>38</a:t>
            </a:fld>
            <a:endParaRPr lang="en-US" altLang="en-US">
              <a:latin typeface="Times New Roman" panose="02020603050405020304" pitchFamily="18"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a:extLst>
              <a:ext uri="{FF2B5EF4-FFF2-40B4-BE49-F238E27FC236}">
                <a16:creationId xmlns:a16="http://schemas.microsoft.com/office/drawing/2014/main" id="{FC8A8F1D-8E16-4C35-BC47-A4E659683182}"/>
              </a:ext>
            </a:extLst>
          </p:cNvPr>
          <p:cNvSpPr>
            <a:spLocks noGrp="1" noRot="1" noChangeAspect="1" noChangeArrowheads="1" noTextEdit="1"/>
          </p:cNvSpPr>
          <p:nvPr>
            <p:ph type="sldImg"/>
          </p:nvPr>
        </p:nvSpPr>
        <p:spPr>
          <a:ln/>
        </p:spPr>
      </p:sp>
      <p:sp>
        <p:nvSpPr>
          <p:cNvPr id="135171" name="Notes Placeholder 2">
            <a:extLst>
              <a:ext uri="{FF2B5EF4-FFF2-40B4-BE49-F238E27FC236}">
                <a16:creationId xmlns:a16="http://schemas.microsoft.com/office/drawing/2014/main" id="{3B8D93FC-14B7-471E-9924-6E3DD357166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1600" dirty="0">
              <a:ea typeface="ＭＳ Ｐゴシック" panose="020B0600070205080204" pitchFamily="34" charset="-128"/>
            </a:endParaRPr>
          </a:p>
        </p:txBody>
      </p:sp>
      <p:sp>
        <p:nvSpPr>
          <p:cNvPr id="135172" name="Slide Number Placeholder 3">
            <a:extLst>
              <a:ext uri="{FF2B5EF4-FFF2-40B4-BE49-F238E27FC236}">
                <a16:creationId xmlns:a16="http://schemas.microsoft.com/office/drawing/2014/main" id="{1979AA76-97EF-42BE-ACF7-BE4DF00B8A1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47713" indent="-287338">
              <a:defRPr>
                <a:solidFill>
                  <a:schemeClr val="tx1"/>
                </a:solidFill>
                <a:latin typeface="Tahoma" panose="020B0604030504040204" pitchFamily="34" charset="0"/>
                <a:cs typeface="Arial" panose="020B0604020202020204" pitchFamily="34" charset="0"/>
              </a:defRPr>
            </a:lvl2pPr>
            <a:lvl3pPr marL="1152525" indent="-230188">
              <a:defRPr>
                <a:solidFill>
                  <a:schemeClr val="tx1"/>
                </a:solidFill>
                <a:latin typeface="Tahoma" panose="020B0604030504040204" pitchFamily="34" charset="0"/>
                <a:cs typeface="Arial" panose="020B0604020202020204" pitchFamily="34" charset="0"/>
              </a:defRPr>
            </a:lvl3pPr>
            <a:lvl4pPr marL="1612900" indent="-230188">
              <a:defRPr>
                <a:solidFill>
                  <a:schemeClr val="tx1"/>
                </a:solidFill>
                <a:latin typeface="Tahoma" panose="020B0604030504040204" pitchFamily="34" charset="0"/>
                <a:cs typeface="Arial" panose="020B0604020202020204" pitchFamily="34" charset="0"/>
              </a:defRPr>
            </a:lvl4pPr>
            <a:lvl5pPr marL="2074863" indent="-230188">
              <a:defRPr>
                <a:solidFill>
                  <a:schemeClr val="tx1"/>
                </a:solidFill>
                <a:latin typeface="Tahoma" panose="020B0604030504040204" pitchFamily="34" charset="0"/>
                <a:cs typeface="Arial" panose="020B0604020202020204" pitchFamily="34" charset="0"/>
              </a:defRPr>
            </a:lvl5pPr>
            <a:lvl6pPr marL="2532063" indent="-230188"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89263" indent="-230188"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46463" indent="-230188"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903663" indent="-230188"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EE237290-95C8-47B6-98EB-B3F0C630F479}" type="slidenum">
              <a:rPr lang="en-US" altLang="en-US">
                <a:latin typeface="Times New Roman" panose="02020603050405020304" pitchFamily="18" charset="0"/>
              </a:rPr>
              <a:pPr/>
              <a:t>39</a:t>
            </a:fld>
            <a:endParaRPr lang="en-US" altLang="en-US">
              <a:latin typeface="Times New Roman" panose="02020603050405020304" pitchFamily="18"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a:extLst>
              <a:ext uri="{FF2B5EF4-FFF2-40B4-BE49-F238E27FC236}">
                <a16:creationId xmlns:a16="http://schemas.microsoft.com/office/drawing/2014/main" id="{2C89F7BC-BB4D-4556-9462-B1E8045830F6}"/>
              </a:ext>
            </a:extLst>
          </p:cNvPr>
          <p:cNvSpPr>
            <a:spLocks noGrp="1" noRot="1" noChangeAspect="1" noChangeArrowheads="1" noTextEdit="1"/>
          </p:cNvSpPr>
          <p:nvPr>
            <p:ph type="sldImg"/>
          </p:nvPr>
        </p:nvSpPr>
        <p:spPr>
          <a:ln/>
        </p:spPr>
      </p:sp>
      <p:sp>
        <p:nvSpPr>
          <p:cNvPr id="139267" name="Notes Placeholder 2">
            <a:extLst>
              <a:ext uri="{FF2B5EF4-FFF2-40B4-BE49-F238E27FC236}">
                <a16:creationId xmlns:a16="http://schemas.microsoft.com/office/drawing/2014/main" id="{62FF2385-E3E9-45AC-9D1F-44DD5BFDADC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2400" dirty="0">
              <a:ea typeface="ＭＳ Ｐゴシック" panose="020B0600070205080204" pitchFamily="34" charset="-128"/>
            </a:endParaRPr>
          </a:p>
        </p:txBody>
      </p:sp>
      <p:sp>
        <p:nvSpPr>
          <p:cNvPr id="139268" name="Slide Number Placeholder 3">
            <a:extLst>
              <a:ext uri="{FF2B5EF4-FFF2-40B4-BE49-F238E27FC236}">
                <a16:creationId xmlns:a16="http://schemas.microsoft.com/office/drawing/2014/main" id="{5A5A417D-0D7C-4C51-884C-D5B3BAAA112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47713" indent="-287338">
              <a:defRPr>
                <a:solidFill>
                  <a:schemeClr val="tx1"/>
                </a:solidFill>
                <a:latin typeface="Tahoma" panose="020B0604030504040204" pitchFamily="34" charset="0"/>
                <a:cs typeface="Arial" panose="020B0604020202020204" pitchFamily="34" charset="0"/>
              </a:defRPr>
            </a:lvl2pPr>
            <a:lvl3pPr marL="1152525" indent="-230188">
              <a:defRPr>
                <a:solidFill>
                  <a:schemeClr val="tx1"/>
                </a:solidFill>
                <a:latin typeface="Tahoma" panose="020B0604030504040204" pitchFamily="34" charset="0"/>
                <a:cs typeface="Arial" panose="020B0604020202020204" pitchFamily="34" charset="0"/>
              </a:defRPr>
            </a:lvl3pPr>
            <a:lvl4pPr marL="1612900" indent="-230188">
              <a:defRPr>
                <a:solidFill>
                  <a:schemeClr val="tx1"/>
                </a:solidFill>
                <a:latin typeface="Tahoma" panose="020B0604030504040204" pitchFamily="34" charset="0"/>
                <a:cs typeface="Arial" panose="020B0604020202020204" pitchFamily="34" charset="0"/>
              </a:defRPr>
            </a:lvl4pPr>
            <a:lvl5pPr marL="2074863" indent="-230188">
              <a:defRPr>
                <a:solidFill>
                  <a:schemeClr val="tx1"/>
                </a:solidFill>
                <a:latin typeface="Tahoma" panose="020B0604030504040204" pitchFamily="34" charset="0"/>
                <a:cs typeface="Arial" panose="020B0604020202020204" pitchFamily="34" charset="0"/>
              </a:defRPr>
            </a:lvl5pPr>
            <a:lvl6pPr marL="2532063" indent="-230188"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89263" indent="-230188"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46463" indent="-230188"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903663" indent="-230188"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D029D0FD-A51A-4550-A9D7-146EF7A77F0C}" type="slidenum">
              <a:rPr lang="en-US" altLang="en-US">
                <a:latin typeface="Times New Roman" panose="02020603050405020304" pitchFamily="18" charset="0"/>
              </a:rPr>
              <a:pPr/>
              <a:t>40</a:t>
            </a:fld>
            <a:endParaRPr lang="en-US" altLang="en-US">
              <a:latin typeface="Times New Roman" panose="02020603050405020304" pitchFamily="18"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a:extLst>
              <a:ext uri="{FF2B5EF4-FFF2-40B4-BE49-F238E27FC236}">
                <a16:creationId xmlns:a16="http://schemas.microsoft.com/office/drawing/2014/main" id="{2A024F2E-DFBA-4ABB-A347-EF0513CAE04B}"/>
              </a:ext>
            </a:extLst>
          </p:cNvPr>
          <p:cNvSpPr>
            <a:spLocks noGrp="1" noRot="1" noChangeAspect="1" noChangeArrowheads="1" noTextEdit="1"/>
          </p:cNvSpPr>
          <p:nvPr>
            <p:ph type="sldImg"/>
          </p:nvPr>
        </p:nvSpPr>
        <p:spPr>
          <a:ln/>
        </p:spPr>
      </p:sp>
      <p:sp>
        <p:nvSpPr>
          <p:cNvPr id="141315" name="Notes Placeholder 2">
            <a:extLst>
              <a:ext uri="{FF2B5EF4-FFF2-40B4-BE49-F238E27FC236}">
                <a16:creationId xmlns:a16="http://schemas.microsoft.com/office/drawing/2014/main" id="{E76DB537-30B7-4C50-BE05-983670FA6E2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1600" u="sng" dirty="0">
              <a:ea typeface="ＭＳ Ｐゴシック" panose="020B0600070205080204" pitchFamily="34" charset="-128"/>
            </a:endParaRPr>
          </a:p>
        </p:txBody>
      </p:sp>
      <p:sp>
        <p:nvSpPr>
          <p:cNvPr id="141316" name="Slide Number Placeholder 3">
            <a:extLst>
              <a:ext uri="{FF2B5EF4-FFF2-40B4-BE49-F238E27FC236}">
                <a16:creationId xmlns:a16="http://schemas.microsoft.com/office/drawing/2014/main" id="{56D0B259-1C05-4CF7-B485-37B2799583E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ea typeface="ＭＳ Ｐゴシック" panose="020B0600070205080204" pitchFamily="34" charset="-128"/>
              </a:defRPr>
            </a:lvl1pPr>
            <a:lvl2pPr marL="747713" indent="-287338">
              <a:spcBef>
                <a:spcPct val="30000"/>
              </a:spcBef>
              <a:defRPr kumimoji="1" sz="1200">
                <a:solidFill>
                  <a:schemeClr val="tx1"/>
                </a:solidFill>
                <a:latin typeface="Times New Roman" panose="02020603050405020304" pitchFamily="18" charset="0"/>
                <a:ea typeface="ＭＳ Ｐゴシック" panose="020B0600070205080204" pitchFamily="34" charset="-128"/>
              </a:defRPr>
            </a:lvl2pPr>
            <a:lvl3pPr marL="1152525" indent="-230188">
              <a:spcBef>
                <a:spcPct val="30000"/>
              </a:spcBef>
              <a:defRPr kumimoji="1" sz="1200">
                <a:solidFill>
                  <a:schemeClr val="tx1"/>
                </a:solidFill>
                <a:latin typeface="Times New Roman" panose="02020603050405020304" pitchFamily="18" charset="0"/>
                <a:ea typeface="ＭＳ Ｐゴシック" panose="020B0600070205080204" pitchFamily="34" charset="-128"/>
              </a:defRPr>
            </a:lvl3pPr>
            <a:lvl4pPr marL="1612900" indent="-230188">
              <a:spcBef>
                <a:spcPct val="30000"/>
              </a:spcBef>
              <a:defRPr kumimoji="1" sz="1200">
                <a:solidFill>
                  <a:schemeClr val="tx1"/>
                </a:solidFill>
                <a:latin typeface="Times New Roman" panose="02020603050405020304" pitchFamily="18" charset="0"/>
                <a:ea typeface="ＭＳ Ｐゴシック" panose="020B0600070205080204" pitchFamily="34" charset="-128"/>
              </a:defRPr>
            </a:lvl4pPr>
            <a:lvl5pPr marL="2074863" indent="-230188">
              <a:spcBef>
                <a:spcPct val="30000"/>
              </a:spcBef>
              <a:defRPr kumimoji="1" sz="1200">
                <a:solidFill>
                  <a:schemeClr val="tx1"/>
                </a:solidFill>
                <a:latin typeface="Times New Roman" panose="02020603050405020304" pitchFamily="18" charset="0"/>
                <a:ea typeface="ＭＳ Ｐゴシック" panose="020B0600070205080204" pitchFamily="34" charset="-128"/>
              </a:defRPr>
            </a:lvl5pPr>
            <a:lvl6pPr marL="2532063" indent="-230188" eaLnBrk="0" fontAlgn="base" hangingPunct="0">
              <a:spcBef>
                <a:spcPct val="30000"/>
              </a:spcBef>
              <a:spcAft>
                <a:spcPct val="0"/>
              </a:spcAft>
              <a:defRPr kumimoji="1" sz="1200">
                <a:solidFill>
                  <a:schemeClr val="tx1"/>
                </a:solidFill>
                <a:latin typeface="Times New Roman" panose="02020603050405020304" pitchFamily="18" charset="0"/>
                <a:ea typeface="ＭＳ Ｐゴシック" panose="020B0600070205080204" pitchFamily="34" charset="-128"/>
              </a:defRPr>
            </a:lvl6pPr>
            <a:lvl7pPr marL="2989263" indent="-230188" eaLnBrk="0" fontAlgn="base" hangingPunct="0">
              <a:spcBef>
                <a:spcPct val="30000"/>
              </a:spcBef>
              <a:spcAft>
                <a:spcPct val="0"/>
              </a:spcAft>
              <a:defRPr kumimoji="1" sz="1200">
                <a:solidFill>
                  <a:schemeClr val="tx1"/>
                </a:solidFill>
                <a:latin typeface="Times New Roman" panose="02020603050405020304" pitchFamily="18" charset="0"/>
                <a:ea typeface="ＭＳ Ｐゴシック" panose="020B0600070205080204" pitchFamily="34" charset="-128"/>
              </a:defRPr>
            </a:lvl7pPr>
            <a:lvl8pPr marL="3446463" indent="-230188" eaLnBrk="0" fontAlgn="base" hangingPunct="0">
              <a:spcBef>
                <a:spcPct val="30000"/>
              </a:spcBef>
              <a:spcAft>
                <a:spcPct val="0"/>
              </a:spcAft>
              <a:defRPr kumimoji="1" sz="1200">
                <a:solidFill>
                  <a:schemeClr val="tx1"/>
                </a:solidFill>
                <a:latin typeface="Times New Roman" panose="02020603050405020304" pitchFamily="18" charset="0"/>
                <a:ea typeface="ＭＳ Ｐゴシック" panose="020B0600070205080204" pitchFamily="34" charset="-128"/>
              </a:defRPr>
            </a:lvl8pPr>
            <a:lvl9pPr marL="3903663" indent="-230188" eaLnBrk="0" fontAlgn="base" hangingPunct="0">
              <a:spcBef>
                <a:spcPct val="30000"/>
              </a:spcBef>
              <a:spcAft>
                <a:spcPct val="0"/>
              </a:spcAft>
              <a:defRPr kumimoji="1"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2C88F916-DA8E-4DF4-ACC1-5201DD104864}" type="slidenum">
              <a:rPr kumimoji="0" lang="en-US" altLang="en-US"/>
              <a:pPr>
                <a:spcBef>
                  <a:spcPct val="0"/>
                </a:spcBef>
              </a:pPr>
              <a:t>41</a:t>
            </a:fld>
            <a:endParaRPr kumimoji="0"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5339370D-3041-4126-8569-659C451FE88E}"/>
              </a:ext>
            </a:extLst>
          </p:cNvPr>
          <p:cNvSpPr>
            <a:spLocks noGrp="1" noRot="1" noChangeAspect="1" noChangeArrowheads="1" noTextEdit="1"/>
          </p:cNvSpPr>
          <p:nvPr>
            <p:ph type="sldImg"/>
          </p:nvPr>
        </p:nvSpPr>
        <p:spPr>
          <a:ln/>
        </p:spPr>
      </p:sp>
      <p:sp>
        <p:nvSpPr>
          <p:cNvPr id="23555" name="Notes Placeholder 2">
            <a:extLst>
              <a:ext uri="{FF2B5EF4-FFF2-40B4-BE49-F238E27FC236}">
                <a16:creationId xmlns:a16="http://schemas.microsoft.com/office/drawing/2014/main" id="{1BF4F143-32BF-4CBA-BB9A-91433490B00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ea typeface="ＭＳ Ｐゴシック" panose="020B0600070205080204" pitchFamily="34" charset="-128"/>
              <a:cs typeface="Times New Roman"/>
            </a:endParaRPr>
          </a:p>
        </p:txBody>
      </p:sp>
      <p:sp>
        <p:nvSpPr>
          <p:cNvPr id="23556" name="Slide Number Placeholder 3">
            <a:extLst>
              <a:ext uri="{FF2B5EF4-FFF2-40B4-BE49-F238E27FC236}">
                <a16:creationId xmlns:a16="http://schemas.microsoft.com/office/drawing/2014/main" id="{BED52B95-3914-477D-B7A3-C22EFAB4FC3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47713" indent="-287338">
              <a:defRPr>
                <a:solidFill>
                  <a:schemeClr val="tx1"/>
                </a:solidFill>
                <a:latin typeface="Tahoma" panose="020B0604030504040204" pitchFamily="34" charset="0"/>
                <a:cs typeface="Arial" panose="020B0604020202020204" pitchFamily="34" charset="0"/>
              </a:defRPr>
            </a:lvl2pPr>
            <a:lvl3pPr marL="1152525" indent="-230188">
              <a:defRPr>
                <a:solidFill>
                  <a:schemeClr val="tx1"/>
                </a:solidFill>
                <a:latin typeface="Tahoma" panose="020B0604030504040204" pitchFamily="34" charset="0"/>
                <a:cs typeface="Arial" panose="020B0604020202020204" pitchFamily="34" charset="0"/>
              </a:defRPr>
            </a:lvl3pPr>
            <a:lvl4pPr marL="1612900" indent="-230188">
              <a:defRPr>
                <a:solidFill>
                  <a:schemeClr val="tx1"/>
                </a:solidFill>
                <a:latin typeface="Tahoma" panose="020B0604030504040204" pitchFamily="34" charset="0"/>
                <a:cs typeface="Arial" panose="020B0604020202020204" pitchFamily="34" charset="0"/>
              </a:defRPr>
            </a:lvl4pPr>
            <a:lvl5pPr marL="2074863" indent="-230188">
              <a:defRPr>
                <a:solidFill>
                  <a:schemeClr val="tx1"/>
                </a:solidFill>
                <a:latin typeface="Tahoma" panose="020B0604030504040204" pitchFamily="34" charset="0"/>
                <a:cs typeface="Arial" panose="020B0604020202020204" pitchFamily="34" charset="0"/>
              </a:defRPr>
            </a:lvl5pPr>
            <a:lvl6pPr marL="2532063" indent="-230188"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89263" indent="-230188"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46463" indent="-230188"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903663" indent="-230188"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3A41D063-0967-4DB4-9033-B9117E8B3388}" type="slidenum">
              <a:rPr lang="en-US" altLang="en-US">
                <a:latin typeface="Times New Roman" panose="02020603050405020304" pitchFamily="18" charset="0"/>
              </a:rPr>
              <a:pPr/>
              <a:t>4</a:t>
            </a:fld>
            <a:endParaRPr lang="en-US" altLang="en-US">
              <a:latin typeface="Times New Roman" panose="02020603050405020304" pitchFamily="18"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a:extLst>
              <a:ext uri="{FF2B5EF4-FFF2-40B4-BE49-F238E27FC236}">
                <a16:creationId xmlns:a16="http://schemas.microsoft.com/office/drawing/2014/main" id="{D567DA42-93C0-424C-A36A-F7CF7827427C}"/>
              </a:ext>
            </a:extLst>
          </p:cNvPr>
          <p:cNvSpPr>
            <a:spLocks noGrp="1" noRot="1" noChangeAspect="1" noChangeArrowheads="1" noTextEdit="1"/>
          </p:cNvSpPr>
          <p:nvPr>
            <p:ph type="sldImg"/>
          </p:nvPr>
        </p:nvSpPr>
        <p:spPr>
          <a:ln/>
        </p:spPr>
      </p:sp>
      <p:sp>
        <p:nvSpPr>
          <p:cNvPr id="143363" name="Notes Placeholder 2">
            <a:extLst>
              <a:ext uri="{FF2B5EF4-FFF2-40B4-BE49-F238E27FC236}">
                <a16:creationId xmlns:a16="http://schemas.microsoft.com/office/drawing/2014/main" id="{A67604C8-7E02-4ECE-9BE6-955AF070D48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ea typeface="ＭＳ Ｐゴシック" panose="020B0600070205080204" pitchFamily="34" charset="-128"/>
            </a:endParaRPr>
          </a:p>
        </p:txBody>
      </p:sp>
      <p:sp>
        <p:nvSpPr>
          <p:cNvPr id="143364" name="Slide Number Placeholder 3">
            <a:extLst>
              <a:ext uri="{FF2B5EF4-FFF2-40B4-BE49-F238E27FC236}">
                <a16:creationId xmlns:a16="http://schemas.microsoft.com/office/drawing/2014/main" id="{76C3FC45-173F-4616-8B79-F6B3B8E6116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47713" indent="-287338">
              <a:defRPr>
                <a:solidFill>
                  <a:schemeClr val="tx1"/>
                </a:solidFill>
                <a:latin typeface="Tahoma" panose="020B0604030504040204" pitchFamily="34" charset="0"/>
                <a:cs typeface="Arial" panose="020B0604020202020204" pitchFamily="34" charset="0"/>
              </a:defRPr>
            </a:lvl2pPr>
            <a:lvl3pPr marL="1152525" indent="-230188">
              <a:defRPr>
                <a:solidFill>
                  <a:schemeClr val="tx1"/>
                </a:solidFill>
                <a:latin typeface="Tahoma" panose="020B0604030504040204" pitchFamily="34" charset="0"/>
                <a:cs typeface="Arial" panose="020B0604020202020204" pitchFamily="34" charset="0"/>
              </a:defRPr>
            </a:lvl3pPr>
            <a:lvl4pPr marL="1612900" indent="-230188">
              <a:defRPr>
                <a:solidFill>
                  <a:schemeClr val="tx1"/>
                </a:solidFill>
                <a:latin typeface="Tahoma" panose="020B0604030504040204" pitchFamily="34" charset="0"/>
                <a:cs typeface="Arial" panose="020B0604020202020204" pitchFamily="34" charset="0"/>
              </a:defRPr>
            </a:lvl4pPr>
            <a:lvl5pPr marL="2074863" indent="-230188">
              <a:defRPr>
                <a:solidFill>
                  <a:schemeClr val="tx1"/>
                </a:solidFill>
                <a:latin typeface="Tahoma" panose="020B0604030504040204" pitchFamily="34" charset="0"/>
                <a:cs typeface="Arial" panose="020B0604020202020204" pitchFamily="34" charset="0"/>
              </a:defRPr>
            </a:lvl5pPr>
            <a:lvl6pPr marL="2532063" indent="-230188"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89263" indent="-230188"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46463" indent="-230188"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903663" indent="-230188"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93FD9C4A-2FE3-4C11-B543-2224AC8C8308}" type="slidenum">
              <a:rPr lang="en-US" altLang="en-US">
                <a:latin typeface="Times New Roman" panose="02020603050405020304" pitchFamily="18" charset="0"/>
              </a:rPr>
              <a:pPr/>
              <a:t>42</a:t>
            </a:fld>
            <a:endParaRPr lang="en-US" altLang="en-US">
              <a:latin typeface="Times New Roman" panose="02020603050405020304" pitchFamily="18"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a:extLst>
              <a:ext uri="{FF2B5EF4-FFF2-40B4-BE49-F238E27FC236}">
                <a16:creationId xmlns:a16="http://schemas.microsoft.com/office/drawing/2014/main" id="{D9B1CA4E-1E6A-4291-A030-3C77C20FEAAA}"/>
              </a:ext>
            </a:extLst>
          </p:cNvPr>
          <p:cNvSpPr>
            <a:spLocks noGrp="1" noRot="1" noChangeAspect="1" noChangeArrowheads="1" noTextEdit="1"/>
          </p:cNvSpPr>
          <p:nvPr>
            <p:ph type="sldImg"/>
          </p:nvPr>
        </p:nvSpPr>
        <p:spPr>
          <a:ln/>
        </p:spPr>
      </p:sp>
      <p:sp>
        <p:nvSpPr>
          <p:cNvPr id="145411" name="Notes Placeholder 2">
            <a:extLst>
              <a:ext uri="{FF2B5EF4-FFF2-40B4-BE49-F238E27FC236}">
                <a16:creationId xmlns:a16="http://schemas.microsoft.com/office/drawing/2014/main" id="{901A71BA-0EF3-44EE-A710-518CCFCD2AB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ea typeface="ＭＳ Ｐゴシック" panose="020B0600070205080204" pitchFamily="34" charset="-128"/>
            </a:endParaRPr>
          </a:p>
        </p:txBody>
      </p:sp>
      <p:sp>
        <p:nvSpPr>
          <p:cNvPr id="145412" name="Slide Number Placeholder 3">
            <a:extLst>
              <a:ext uri="{FF2B5EF4-FFF2-40B4-BE49-F238E27FC236}">
                <a16:creationId xmlns:a16="http://schemas.microsoft.com/office/drawing/2014/main" id="{3FDB1C7D-1E75-4E89-B7A2-15C950B9853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ea typeface="ＭＳ Ｐゴシック" panose="020B0600070205080204" pitchFamily="34" charset="-128"/>
              </a:defRPr>
            </a:lvl1pPr>
            <a:lvl2pPr marL="747713" indent="-287338">
              <a:spcBef>
                <a:spcPct val="30000"/>
              </a:spcBef>
              <a:defRPr kumimoji="1" sz="1200">
                <a:solidFill>
                  <a:schemeClr val="tx1"/>
                </a:solidFill>
                <a:latin typeface="Times New Roman" panose="02020603050405020304" pitchFamily="18" charset="0"/>
                <a:ea typeface="ＭＳ Ｐゴシック" panose="020B0600070205080204" pitchFamily="34" charset="-128"/>
              </a:defRPr>
            </a:lvl2pPr>
            <a:lvl3pPr marL="1152525" indent="-230188">
              <a:spcBef>
                <a:spcPct val="30000"/>
              </a:spcBef>
              <a:defRPr kumimoji="1" sz="1200">
                <a:solidFill>
                  <a:schemeClr val="tx1"/>
                </a:solidFill>
                <a:latin typeface="Times New Roman" panose="02020603050405020304" pitchFamily="18" charset="0"/>
                <a:ea typeface="ＭＳ Ｐゴシック" panose="020B0600070205080204" pitchFamily="34" charset="-128"/>
              </a:defRPr>
            </a:lvl3pPr>
            <a:lvl4pPr marL="1612900" indent="-230188">
              <a:spcBef>
                <a:spcPct val="30000"/>
              </a:spcBef>
              <a:defRPr kumimoji="1" sz="1200">
                <a:solidFill>
                  <a:schemeClr val="tx1"/>
                </a:solidFill>
                <a:latin typeface="Times New Roman" panose="02020603050405020304" pitchFamily="18" charset="0"/>
                <a:ea typeface="ＭＳ Ｐゴシック" panose="020B0600070205080204" pitchFamily="34" charset="-128"/>
              </a:defRPr>
            </a:lvl4pPr>
            <a:lvl5pPr marL="2074863" indent="-230188">
              <a:spcBef>
                <a:spcPct val="30000"/>
              </a:spcBef>
              <a:defRPr kumimoji="1" sz="1200">
                <a:solidFill>
                  <a:schemeClr val="tx1"/>
                </a:solidFill>
                <a:latin typeface="Times New Roman" panose="02020603050405020304" pitchFamily="18" charset="0"/>
                <a:ea typeface="ＭＳ Ｐゴシック" panose="020B0600070205080204" pitchFamily="34" charset="-128"/>
              </a:defRPr>
            </a:lvl5pPr>
            <a:lvl6pPr marL="2532063" indent="-230188" eaLnBrk="0" fontAlgn="base" hangingPunct="0">
              <a:spcBef>
                <a:spcPct val="30000"/>
              </a:spcBef>
              <a:spcAft>
                <a:spcPct val="0"/>
              </a:spcAft>
              <a:defRPr kumimoji="1" sz="1200">
                <a:solidFill>
                  <a:schemeClr val="tx1"/>
                </a:solidFill>
                <a:latin typeface="Times New Roman" panose="02020603050405020304" pitchFamily="18" charset="0"/>
                <a:ea typeface="ＭＳ Ｐゴシック" panose="020B0600070205080204" pitchFamily="34" charset="-128"/>
              </a:defRPr>
            </a:lvl6pPr>
            <a:lvl7pPr marL="2989263" indent="-230188" eaLnBrk="0" fontAlgn="base" hangingPunct="0">
              <a:spcBef>
                <a:spcPct val="30000"/>
              </a:spcBef>
              <a:spcAft>
                <a:spcPct val="0"/>
              </a:spcAft>
              <a:defRPr kumimoji="1" sz="1200">
                <a:solidFill>
                  <a:schemeClr val="tx1"/>
                </a:solidFill>
                <a:latin typeface="Times New Roman" panose="02020603050405020304" pitchFamily="18" charset="0"/>
                <a:ea typeface="ＭＳ Ｐゴシック" panose="020B0600070205080204" pitchFamily="34" charset="-128"/>
              </a:defRPr>
            </a:lvl7pPr>
            <a:lvl8pPr marL="3446463" indent="-230188" eaLnBrk="0" fontAlgn="base" hangingPunct="0">
              <a:spcBef>
                <a:spcPct val="30000"/>
              </a:spcBef>
              <a:spcAft>
                <a:spcPct val="0"/>
              </a:spcAft>
              <a:defRPr kumimoji="1" sz="1200">
                <a:solidFill>
                  <a:schemeClr val="tx1"/>
                </a:solidFill>
                <a:latin typeface="Times New Roman" panose="02020603050405020304" pitchFamily="18" charset="0"/>
                <a:ea typeface="ＭＳ Ｐゴシック" panose="020B0600070205080204" pitchFamily="34" charset="-128"/>
              </a:defRPr>
            </a:lvl8pPr>
            <a:lvl9pPr marL="3903663" indent="-230188" eaLnBrk="0" fontAlgn="base" hangingPunct="0">
              <a:spcBef>
                <a:spcPct val="30000"/>
              </a:spcBef>
              <a:spcAft>
                <a:spcPct val="0"/>
              </a:spcAft>
              <a:defRPr kumimoji="1"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2F4DA543-304A-4F58-8839-6253F42EEC39}" type="slidenum">
              <a:rPr kumimoji="0" lang="en-US" altLang="en-US"/>
              <a:pPr>
                <a:spcBef>
                  <a:spcPct val="0"/>
                </a:spcBef>
              </a:pPr>
              <a:t>43</a:t>
            </a:fld>
            <a:endParaRPr kumimoji="0" lang="en-US"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a:extLst>
              <a:ext uri="{FF2B5EF4-FFF2-40B4-BE49-F238E27FC236}">
                <a16:creationId xmlns:a16="http://schemas.microsoft.com/office/drawing/2014/main" id="{B52077E7-44BC-494F-BA3E-5D22E69DD873}"/>
              </a:ext>
            </a:extLst>
          </p:cNvPr>
          <p:cNvSpPr>
            <a:spLocks noGrp="1" noRot="1" noChangeAspect="1" noChangeArrowheads="1" noTextEdit="1"/>
          </p:cNvSpPr>
          <p:nvPr>
            <p:ph type="sldImg"/>
          </p:nvPr>
        </p:nvSpPr>
        <p:spPr>
          <a:ln/>
        </p:spPr>
      </p:sp>
      <p:sp>
        <p:nvSpPr>
          <p:cNvPr id="147459" name="Notes Placeholder 2">
            <a:extLst>
              <a:ext uri="{FF2B5EF4-FFF2-40B4-BE49-F238E27FC236}">
                <a16:creationId xmlns:a16="http://schemas.microsoft.com/office/drawing/2014/main" id="{AE61872B-A031-4C2C-B2D8-5FBF83D6327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ea typeface="ＭＳ Ｐゴシック" panose="020B0600070205080204" pitchFamily="34" charset="-128"/>
            </a:endParaRPr>
          </a:p>
        </p:txBody>
      </p:sp>
      <p:sp>
        <p:nvSpPr>
          <p:cNvPr id="147460" name="Slide Number Placeholder 3">
            <a:extLst>
              <a:ext uri="{FF2B5EF4-FFF2-40B4-BE49-F238E27FC236}">
                <a16:creationId xmlns:a16="http://schemas.microsoft.com/office/drawing/2014/main" id="{128AC0C6-34AE-4FC2-B701-26C39A06625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ea typeface="ＭＳ Ｐゴシック" panose="020B0600070205080204" pitchFamily="34" charset="-128"/>
              </a:defRPr>
            </a:lvl1pPr>
            <a:lvl2pPr marL="747713" indent="-287338">
              <a:spcBef>
                <a:spcPct val="30000"/>
              </a:spcBef>
              <a:defRPr kumimoji="1" sz="1200">
                <a:solidFill>
                  <a:schemeClr val="tx1"/>
                </a:solidFill>
                <a:latin typeface="Times New Roman" panose="02020603050405020304" pitchFamily="18" charset="0"/>
                <a:ea typeface="ＭＳ Ｐゴシック" panose="020B0600070205080204" pitchFamily="34" charset="-128"/>
              </a:defRPr>
            </a:lvl2pPr>
            <a:lvl3pPr marL="1152525" indent="-230188">
              <a:spcBef>
                <a:spcPct val="30000"/>
              </a:spcBef>
              <a:defRPr kumimoji="1" sz="1200">
                <a:solidFill>
                  <a:schemeClr val="tx1"/>
                </a:solidFill>
                <a:latin typeface="Times New Roman" panose="02020603050405020304" pitchFamily="18" charset="0"/>
                <a:ea typeface="ＭＳ Ｐゴシック" panose="020B0600070205080204" pitchFamily="34" charset="-128"/>
              </a:defRPr>
            </a:lvl3pPr>
            <a:lvl4pPr marL="1612900" indent="-230188">
              <a:spcBef>
                <a:spcPct val="30000"/>
              </a:spcBef>
              <a:defRPr kumimoji="1" sz="1200">
                <a:solidFill>
                  <a:schemeClr val="tx1"/>
                </a:solidFill>
                <a:latin typeface="Times New Roman" panose="02020603050405020304" pitchFamily="18" charset="0"/>
                <a:ea typeface="ＭＳ Ｐゴシック" panose="020B0600070205080204" pitchFamily="34" charset="-128"/>
              </a:defRPr>
            </a:lvl4pPr>
            <a:lvl5pPr marL="2074863" indent="-230188">
              <a:spcBef>
                <a:spcPct val="30000"/>
              </a:spcBef>
              <a:defRPr kumimoji="1" sz="1200">
                <a:solidFill>
                  <a:schemeClr val="tx1"/>
                </a:solidFill>
                <a:latin typeface="Times New Roman" panose="02020603050405020304" pitchFamily="18" charset="0"/>
                <a:ea typeface="ＭＳ Ｐゴシック" panose="020B0600070205080204" pitchFamily="34" charset="-128"/>
              </a:defRPr>
            </a:lvl5pPr>
            <a:lvl6pPr marL="2532063" indent="-230188" eaLnBrk="0" fontAlgn="base" hangingPunct="0">
              <a:spcBef>
                <a:spcPct val="30000"/>
              </a:spcBef>
              <a:spcAft>
                <a:spcPct val="0"/>
              </a:spcAft>
              <a:defRPr kumimoji="1" sz="1200">
                <a:solidFill>
                  <a:schemeClr val="tx1"/>
                </a:solidFill>
                <a:latin typeface="Times New Roman" panose="02020603050405020304" pitchFamily="18" charset="0"/>
                <a:ea typeface="ＭＳ Ｐゴシック" panose="020B0600070205080204" pitchFamily="34" charset="-128"/>
              </a:defRPr>
            </a:lvl6pPr>
            <a:lvl7pPr marL="2989263" indent="-230188" eaLnBrk="0" fontAlgn="base" hangingPunct="0">
              <a:spcBef>
                <a:spcPct val="30000"/>
              </a:spcBef>
              <a:spcAft>
                <a:spcPct val="0"/>
              </a:spcAft>
              <a:defRPr kumimoji="1" sz="1200">
                <a:solidFill>
                  <a:schemeClr val="tx1"/>
                </a:solidFill>
                <a:latin typeface="Times New Roman" panose="02020603050405020304" pitchFamily="18" charset="0"/>
                <a:ea typeface="ＭＳ Ｐゴシック" panose="020B0600070205080204" pitchFamily="34" charset="-128"/>
              </a:defRPr>
            </a:lvl7pPr>
            <a:lvl8pPr marL="3446463" indent="-230188" eaLnBrk="0" fontAlgn="base" hangingPunct="0">
              <a:spcBef>
                <a:spcPct val="30000"/>
              </a:spcBef>
              <a:spcAft>
                <a:spcPct val="0"/>
              </a:spcAft>
              <a:defRPr kumimoji="1" sz="1200">
                <a:solidFill>
                  <a:schemeClr val="tx1"/>
                </a:solidFill>
                <a:latin typeface="Times New Roman" panose="02020603050405020304" pitchFamily="18" charset="0"/>
                <a:ea typeface="ＭＳ Ｐゴシック" panose="020B0600070205080204" pitchFamily="34" charset="-128"/>
              </a:defRPr>
            </a:lvl8pPr>
            <a:lvl9pPr marL="3903663" indent="-230188" eaLnBrk="0" fontAlgn="base" hangingPunct="0">
              <a:spcBef>
                <a:spcPct val="30000"/>
              </a:spcBef>
              <a:spcAft>
                <a:spcPct val="0"/>
              </a:spcAft>
              <a:defRPr kumimoji="1"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CECF0B4E-110F-4DBE-A1DD-1EAC0EB65B98}" type="slidenum">
              <a:rPr kumimoji="0" lang="en-US" altLang="en-US"/>
              <a:pPr>
                <a:spcBef>
                  <a:spcPct val="0"/>
                </a:spcBef>
              </a:pPr>
              <a:t>44</a:t>
            </a:fld>
            <a:endParaRPr kumimoji="0" lang="en-US"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a:extLst>
              <a:ext uri="{FF2B5EF4-FFF2-40B4-BE49-F238E27FC236}">
                <a16:creationId xmlns:a16="http://schemas.microsoft.com/office/drawing/2014/main" id="{3E5BEE30-4D88-457C-A2BE-CB6A78B66B2A}"/>
              </a:ext>
            </a:extLst>
          </p:cNvPr>
          <p:cNvSpPr>
            <a:spLocks noGrp="1" noRot="1" noChangeAspect="1" noChangeArrowheads="1" noTextEdit="1"/>
          </p:cNvSpPr>
          <p:nvPr>
            <p:ph type="sldImg"/>
          </p:nvPr>
        </p:nvSpPr>
        <p:spPr>
          <a:ln/>
        </p:spPr>
      </p:sp>
      <p:sp>
        <p:nvSpPr>
          <p:cNvPr id="149507" name="Notes Placeholder 2">
            <a:extLst>
              <a:ext uri="{FF2B5EF4-FFF2-40B4-BE49-F238E27FC236}">
                <a16:creationId xmlns:a16="http://schemas.microsoft.com/office/drawing/2014/main" id="{D40BF888-0C56-47E2-8B77-6C8CF667367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1800" dirty="0">
              <a:ea typeface="ＭＳ Ｐゴシック" panose="020B0600070205080204" pitchFamily="34" charset="-128"/>
            </a:endParaRPr>
          </a:p>
        </p:txBody>
      </p:sp>
      <p:sp>
        <p:nvSpPr>
          <p:cNvPr id="149508" name="Slide Number Placeholder 3">
            <a:extLst>
              <a:ext uri="{FF2B5EF4-FFF2-40B4-BE49-F238E27FC236}">
                <a16:creationId xmlns:a16="http://schemas.microsoft.com/office/drawing/2014/main" id="{E85F6024-9393-4230-8187-AE7A64736CD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ea typeface="ＭＳ Ｐゴシック" panose="020B0600070205080204" pitchFamily="34" charset="-128"/>
              </a:defRPr>
            </a:lvl1pPr>
            <a:lvl2pPr marL="747713" indent="-287338">
              <a:spcBef>
                <a:spcPct val="30000"/>
              </a:spcBef>
              <a:defRPr kumimoji="1" sz="1200">
                <a:solidFill>
                  <a:schemeClr val="tx1"/>
                </a:solidFill>
                <a:latin typeface="Times New Roman" panose="02020603050405020304" pitchFamily="18" charset="0"/>
                <a:ea typeface="ＭＳ Ｐゴシック" panose="020B0600070205080204" pitchFamily="34" charset="-128"/>
              </a:defRPr>
            </a:lvl2pPr>
            <a:lvl3pPr marL="1152525" indent="-230188">
              <a:spcBef>
                <a:spcPct val="30000"/>
              </a:spcBef>
              <a:defRPr kumimoji="1" sz="1200">
                <a:solidFill>
                  <a:schemeClr val="tx1"/>
                </a:solidFill>
                <a:latin typeface="Times New Roman" panose="02020603050405020304" pitchFamily="18" charset="0"/>
                <a:ea typeface="ＭＳ Ｐゴシック" panose="020B0600070205080204" pitchFamily="34" charset="-128"/>
              </a:defRPr>
            </a:lvl3pPr>
            <a:lvl4pPr marL="1612900" indent="-230188">
              <a:spcBef>
                <a:spcPct val="30000"/>
              </a:spcBef>
              <a:defRPr kumimoji="1" sz="1200">
                <a:solidFill>
                  <a:schemeClr val="tx1"/>
                </a:solidFill>
                <a:latin typeface="Times New Roman" panose="02020603050405020304" pitchFamily="18" charset="0"/>
                <a:ea typeface="ＭＳ Ｐゴシック" panose="020B0600070205080204" pitchFamily="34" charset="-128"/>
              </a:defRPr>
            </a:lvl4pPr>
            <a:lvl5pPr marL="2074863" indent="-230188">
              <a:spcBef>
                <a:spcPct val="30000"/>
              </a:spcBef>
              <a:defRPr kumimoji="1" sz="1200">
                <a:solidFill>
                  <a:schemeClr val="tx1"/>
                </a:solidFill>
                <a:latin typeface="Times New Roman" panose="02020603050405020304" pitchFamily="18" charset="0"/>
                <a:ea typeface="ＭＳ Ｐゴシック" panose="020B0600070205080204" pitchFamily="34" charset="-128"/>
              </a:defRPr>
            </a:lvl5pPr>
            <a:lvl6pPr marL="2532063" indent="-230188" eaLnBrk="0" fontAlgn="base" hangingPunct="0">
              <a:spcBef>
                <a:spcPct val="30000"/>
              </a:spcBef>
              <a:spcAft>
                <a:spcPct val="0"/>
              </a:spcAft>
              <a:defRPr kumimoji="1" sz="1200">
                <a:solidFill>
                  <a:schemeClr val="tx1"/>
                </a:solidFill>
                <a:latin typeface="Times New Roman" panose="02020603050405020304" pitchFamily="18" charset="0"/>
                <a:ea typeface="ＭＳ Ｐゴシック" panose="020B0600070205080204" pitchFamily="34" charset="-128"/>
              </a:defRPr>
            </a:lvl6pPr>
            <a:lvl7pPr marL="2989263" indent="-230188" eaLnBrk="0" fontAlgn="base" hangingPunct="0">
              <a:spcBef>
                <a:spcPct val="30000"/>
              </a:spcBef>
              <a:spcAft>
                <a:spcPct val="0"/>
              </a:spcAft>
              <a:defRPr kumimoji="1" sz="1200">
                <a:solidFill>
                  <a:schemeClr val="tx1"/>
                </a:solidFill>
                <a:latin typeface="Times New Roman" panose="02020603050405020304" pitchFamily="18" charset="0"/>
                <a:ea typeface="ＭＳ Ｐゴシック" panose="020B0600070205080204" pitchFamily="34" charset="-128"/>
              </a:defRPr>
            </a:lvl7pPr>
            <a:lvl8pPr marL="3446463" indent="-230188" eaLnBrk="0" fontAlgn="base" hangingPunct="0">
              <a:spcBef>
                <a:spcPct val="30000"/>
              </a:spcBef>
              <a:spcAft>
                <a:spcPct val="0"/>
              </a:spcAft>
              <a:defRPr kumimoji="1" sz="1200">
                <a:solidFill>
                  <a:schemeClr val="tx1"/>
                </a:solidFill>
                <a:latin typeface="Times New Roman" panose="02020603050405020304" pitchFamily="18" charset="0"/>
                <a:ea typeface="ＭＳ Ｐゴシック" panose="020B0600070205080204" pitchFamily="34" charset="-128"/>
              </a:defRPr>
            </a:lvl8pPr>
            <a:lvl9pPr marL="3903663" indent="-230188" eaLnBrk="0" fontAlgn="base" hangingPunct="0">
              <a:spcBef>
                <a:spcPct val="30000"/>
              </a:spcBef>
              <a:spcAft>
                <a:spcPct val="0"/>
              </a:spcAft>
              <a:defRPr kumimoji="1"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324940B0-8FCB-42D5-BBDF-610ABC450E6E}" type="slidenum">
              <a:rPr kumimoji="0" lang="en-US" altLang="en-US"/>
              <a:pPr>
                <a:spcBef>
                  <a:spcPct val="0"/>
                </a:spcBef>
              </a:pPr>
              <a:t>45</a:t>
            </a:fld>
            <a:endParaRPr kumimoji="0" lang="en-US"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a:extLst>
              <a:ext uri="{FF2B5EF4-FFF2-40B4-BE49-F238E27FC236}">
                <a16:creationId xmlns:a16="http://schemas.microsoft.com/office/drawing/2014/main" id="{5F29E4FA-C36A-4399-8E70-18F2C6D7FF70}"/>
              </a:ext>
            </a:extLst>
          </p:cNvPr>
          <p:cNvSpPr>
            <a:spLocks noGrp="1" noRot="1" noChangeAspect="1" noChangeArrowheads="1" noTextEdit="1"/>
          </p:cNvSpPr>
          <p:nvPr>
            <p:ph type="sldImg"/>
          </p:nvPr>
        </p:nvSpPr>
        <p:spPr>
          <a:ln/>
        </p:spPr>
      </p:sp>
      <p:sp>
        <p:nvSpPr>
          <p:cNvPr id="151555" name="Notes Placeholder 2">
            <a:extLst>
              <a:ext uri="{FF2B5EF4-FFF2-40B4-BE49-F238E27FC236}">
                <a16:creationId xmlns:a16="http://schemas.microsoft.com/office/drawing/2014/main" id="{6E716FE5-54C1-4883-8FFF-9FF44B3B39B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ea typeface="ＭＳ Ｐゴシック" panose="020B0600070205080204" pitchFamily="34" charset="-128"/>
            </a:endParaRPr>
          </a:p>
        </p:txBody>
      </p:sp>
      <p:sp>
        <p:nvSpPr>
          <p:cNvPr id="151556" name="Slide Number Placeholder 3">
            <a:extLst>
              <a:ext uri="{FF2B5EF4-FFF2-40B4-BE49-F238E27FC236}">
                <a16:creationId xmlns:a16="http://schemas.microsoft.com/office/drawing/2014/main" id="{A4E161DA-7523-4DB6-B582-BC4A9CB4518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ea typeface="ＭＳ Ｐゴシック" panose="020B0600070205080204" pitchFamily="34" charset="-128"/>
              </a:defRPr>
            </a:lvl1pPr>
            <a:lvl2pPr marL="747713" indent="-287338">
              <a:spcBef>
                <a:spcPct val="30000"/>
              </a:spcBef>
              <a:defRPr kumimoji="1" sz="1200">
                <a:solidFill>
                  <a:schemeClr val="tx1"/>
                </a:solidFill>
                <a:latin typeface="Times New Roman" panose="02020603050405020304" pitchFamily="18" charset="0"/>
                <a:ea typeface="ＭＳ Ｐゴシック" panose="020B0600070205080204" pitchFamily="34" charset="-128"/>
              </a:defRPr>
            </a:lvl2pPr>
            <a:lvl3pPr marL="1152525" indent="-230188">
              <a:spcBef>
                <a:spcPct val="30000"/>
              </a:spcBef>
              <a:defRPr kumimoji="1" sz="1200">
                <a:solidFill>
                  <a:schemeClr val="tx1"/>
                </a:solidFill>
                <a:latin typeface="Times New Roman" panose="02020603050405020304" pitchFamily="18" charset="0"/>
                <a:ea typeface="ＭＳ Ｐゴシック" panose="020B0600070205080204" pitchFamily="34" charset="-128"/>
              </a:defRPr>
            </a:lvl3pPr>
            <a:lvl4pPr marL="1612900" indent="-230188">
              <a:spcBef>
                <a:spcPct val="30000"/>
              </a:spcBef>
              <a:defRPr kumimoji="1" sz="1200">
                <a:solidFill>
                  <a:schemeClr val="tx1"/>
                </a:solidFill>
                <a:latin typeface="Times New Roman" panose="02020603050405020304" pitchFamily="18" charset="0"/>
                <a:ea typeface="ＭＳ Ｐゴシック" panose="020B0600070205080204" pitchFamily="34" charset="-128"/>
              </a:defRPr>
            </a:lvl4pPr>
            <a:lvl5pPr marL="2074863" indent="-230188">
              <a:spcBef>
                <a:spcPct val="30000"/>
              </a:spcBef>
              <a:defRPr kumimoji="1" sz="1200">
                <a:solidFill>
                  <a:schemeClr val="tx1"/>
                </a:solidFill>
                <a:latin typeface="Times New Roman" panose="02020603050405020304" pitchFamily="18" charset="0"/>
                <a:ea typeface="ＭＳ Ｐゴシック" panose="020B0600070205080204" pitchFamily="34" charset="-128"/>
              </a:defRPr>
            </a:lvl5pPr>
            <a:lvl6pPr marL="2532063" indent="-230188" eaLnBrk="0" fontAlgn="base" hangingPunct="0">
              <a:spcBef>
                <a:spcPct val="30000"/>
              </a:spcBef>
              <a:spcAft>
                <a:spcPct val="0"/>
              </a:spcAft>
              <a:defRPr kumimoji="1" sz="1200">
                <a:solidFill>
                  <a:schemeClr val="tx1"/>
                </a:solidFill>
                <a:latin typeface="Times New Roman" panose="02020603050405020304" pitchFamily="18" charset="0"/>
                <a:ea typeface="ＭＳ Ｐゴシック" panose="020B0600070205080204" pitchFamily="34" charset="-128"/>
              </a:defRPr>
            </a:lvl6pPr>
            <a:lvl7pPr marL="2989263" indent="-230188" eaLnBrk="0" fontAlgn="base" hangingPunct="0">
              <a:spcBef>
                <a:spcPct val="30000"/>
              </a:spcBef>
              <a:spcAft>
                <a:spcPct val="0"/>
              </a:spcAft>
              <a:defRPr kumimoji="1" sz="1200">
                <a:solidFill>
                  <a:schemeClr val="tx1"/>
                </a:solidFill>
                <a:latin typeface="Times New Roman" panose="02020603050405020304" pitchFamily="18" charset="0"/>
                <a:ea typeface="ＭＳ Ｐゴシック" panose="020B0600070205080204" pitchFamily="34" charset="-128"/>
              </a:defRPr>
            </a:lvl7pPr>
            <a:lvl8pPr marL="3446463" indent="-230188" eaLnBrk="0" fontAlgn="base" hangingPunct="0">
              <a:spcBef>
                <a:spcPct val="30000"/>
              </a:spcBef>
              <a:spcAft>
                <a:spcPct val="0"/>
              </a:spcAft>
              <a:defRPr kumimoji="1" sz="1200">
                <a:solidFill>
                  <a:schemeClr val="tx1"/>
                </a:solidFill>
                <a:latin typeface="Times New Roman" panose="02020603050405020304" pitchFamily="18" charset="0"/>
                <a:ea typeface="ＭＳ Ｐゴシック" panose="020B0600070205080204" pitchFamily="34" charset="-128"/>
              </a:defRPr>
            </a:lvl8pPr>
            <a:lvl9pPr marL="3903663" indent="-230188" eaLnBrk="0" fontAlgn="base" hangingPunct="0">
              <a:spcBef>
                <a:spcPct val="30000"/>
              </a:spcBef>
              <a:spcAft>
                <a:spcPct val="0"/>
              </a:spcAft>
              <a:defRPr kumimoji="1"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004804A4-EE71-4520-B187-70872B42AF6B}" type="slidenum">
              <a:rPr kumimoji="0" lang="en-US" altLang="en-US"/>
              <a:pPr>
                <a:spcBef>
                  <a:spcPct val="0"/>
                </a:spcBef>
              </a:pPr>
              <a:t>46</a:t>
            </a:fld>
            <a:endParaRPr kumimoji="0" lang="en-US"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a:extLst>
              <a:ext uri="{FF2B5EF4-FFF2-40B4-BE49-F238E27FC236}">
                <a16:creationId xmlns:a16="http://schemas.microsoft.com/office/drawing/2014/main" id="{C206AC51-4BF6-4836-A2A1-662C50D25321}"/>
              </a:ext>
            </a:extLst>
          </p:cNvPr>
          <p:cNvSpPr>
            <a:spLocks noGrp="1" noRot="1" noChangeAspect="1" noChangeArrowheads="1" noTextEdit="1"/>
          </p:cNvSpPr>
          <p:nvPr>
            <p:ph type="sldImg"/>
          </p:nvPr>
        </p:nvSpPr>
        <p:spPr>
          <a:ln/>
        </p:spPr>
      </p:sp>
      <p:sp>
        <p:nvSpPr>
          <p:cNvPr id="153603" name="Notes Placeholder 2">
            <a:extLst>
              <a:ext uri="{FF2B5EF4-FFF2-40B4-BE49-F238E27FC236}">
                <a16:creationId xmlns:a16="http://schemas.microsoft.com/office/drawing/2014/main" id="{4D1C4A01-AF20-4964-AB10-1ED17EA0CCB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2000" dirty="0">
              <a:ea typeface="ＭＳ Ｐゴシック" panose="020B0600070205080204" pitchFamily="34" charset="-128"/>
            </a:endParaRPr>
          </a:p>
        </p:txBody>
      </p:sp>
      <p:sp>
        <p:nvSpPr>
          <p:cNvPr id="153604" name="Slide Number Placeholder 3">
            <a:extLst>
              <a:ext uri="{FF2B5EF4-FFF2-40B4-BE49-F238E27FC236}">
                <a16:creationId xmlns:a16="http://schemas.microsoft.com/office/drawing/2014/main" id="{24E917AE-BF56-4B67-BA0E-88DB7DCE95D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ea typeface="ＭＳ Ｐゴシック" panose="020B0600070205080204" pitchFamily="34" charset="-128"/>
              </a:defRPr>
            </a:lvl1pPr>
            <a:lvl2pPr marL="747713" indent="-287338">
              <a:spcBef>
                <a:spcPct val="30000"/>
              </a:spcBef>
              <a:defRPr kumimoji="1" sz="1200">
                <a:solidFill>
                  <a:schemeClr val="tx1"/>
                </a:solidFill>
                <a:latin typeface="Times New Roman" panose="02020603050405020304" pitchFamily="18" charset="0"/>
                <a:ea typeface="ＭＳ Ｐゴシック" panose="020B0600070205080204" pitchFamily="34" charset="-128"/>
              </a:defRPr>
            </a:lvl2pPr>
            <a:lvl3pPr marL="1152525" indent="-230188">
              <a:spcBef>
                <a:spcPct val="30000"/>
              </a:spcBef>
              <a:defRPr kumimoji="1" sz="1200">
                <a:solidFill>
                  <a:schemeClr val="tx1"/>
                </a:solidFill>
                <a:latin typeface="Times New Roman" panose="02020603050405020304" pitchFamily="18" charset="0"/>
                <a:ea typeface="ＭＳ Ｐゴシック" panose="020B0600070205080204" pitchFamily="34" charset="-128"/>
              </a:defRPr>
            </a:lvl3pPr>
            <a:lvl4pPr marL="1612900" indent="-230188">
              <a:spcBef>
                <a:spcPct val="30000"/>
              </a:spcBef>
              <a:defRPr kumimoji="1" sz="1200">
                <a:solidFill>
                  <a:schemeClr val="tx1"/>
                </a:solidFill>
                <a:latin typeface="Times New Roman" panose="02020603050405020304" pitchFamily="18" charset="0"/>
                <a:ea typeface="ＭＳ Ｐゴシック" panose="020B0600070205080204" pitchFamily="34" charset="-128"/>
              </a:defRPr>
            </a:lvl4pPr>
            <a:lvl5pPr marL="2074863" indent="-230188">
              <a:spcBef>
                <a:spcPct val="30000"/>
              </a:spcBef>
              <a:defRPr kumimoji="1" sz="1200">
                <a:solidFill>
                  <a:schemeClr val="tx1"/>
                </a:solidFill>
                <a:latin typeface="Times New Roman" panose="02020603050405020304" pitchFamily="18" charset="0"/>
                <a:ea typeface="ＭＳ Ｐゴシック" panose="020B0600070205080204" pitchFamily="34" charset="-128"/>
              </a:defRPr>
            </a:lvl5pPr>
            <a:lvl6pPr marL="2532063" indent="-230188" eaLnBrk="0" fontAlgn="base" hangingPunct="0">
              <a:spcBef>
                <a:spcPct val="30000"/>
              </a:spcBef>
              <a:spcAft>
                <a:spcPct val="0"/>
              </a:spcAft>
              <a:defRPr kumimoji="1" sz="1200">
                <a:solidFill>
                  <a:schemeClr val="tx1"/>
                </a:solidFill>
                <a:latin typeface="Times New Roman" panose="02020603050405020304" pitchFamily="18" charset="0"/>
                <a:ea typeface="ＭＳ Ｐゴシック" panose="020B0600070205080204" pitchFamily="34" charset="-128"/>
              </a:defRPr>
            </a:lvl6pPr>
            <a:lvl7pPr marL="2989263" indent="-230188" eaLnBrk="0" fontAlgn="base" hangingPunct="0">
              <a:spcBef>
                <a:spcPct val="30000"/>
              </a:spcBef>
              <a:spcAft>
                <a:spcPct val="0"/>
              </a:spcAft>
              <a:defRPr kumimoji="1" sz="1200">
                <a:solidFill>
                  <a:schemeClr val="tx1"/>
                </a:solidFill>
                <a:latin typeface="Times New Roman" panose="02020603050405020304" pitchFamily="18" charset="0"/>
                <a:ea typeface="ＭＳ Ｐゴシック" panose="020B0600070205080204" pitchFamily="34" charset="-128"/>
              </a:defRPr>
            </a:lvl7pPr>
            <a:lvl8pPr marL="3446463" indent="-230188" eaLnBrk="0" fontAlgn="base" hangingPunct="0">
              <a:spcBef>
                <a:spcPct val="30000"/>
              </a:spcBef>
              <a:spcAft>
                <a:spcPct val="0"/>
              </a:spcAft>
              <a:defRPr kumimoji="1" sz="1200">
                <a:solidFill>
                  <a:schemeClr val="tx1"/>
                </a:solidFill>
                <a:latin typeface="Times New Roman" panose="02020603050405020304" pitchFamily="18" charset="0"/>
                <a:ea typeface="ＭＳ Ｐゴシック" panose="020B0600070205080204" pitchFamily="34" charset="-128"/>
              </a:defRPr>
            </a:lvl8pPr>
            <a:lvl9pPr marL="3903663" indent="-230188" eaLnBrk="0" fontAlgn="base" hangingPunct="0">
              <a:spcBef>
                <a:spcPct val="30000"/>
              </a:spcBef>
              <a:spcAft>
                <a:spcPct val="0"/>
              </a:spcAft>
              <a:defRPr kumimoji="1"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4EE5F29A-56BC-4477-B65D-96F34C6F594E}" type="slidenum">
              <a:rPr kumimoji="0" lang="en-US" altLang="en-US"/>
              <a:pPr>
                <a:spcBef>
                  <a:spcPct val="0"/>
                </a:spcBef>
              </a:pPr>
              <a:t>47</a:t>
            </a:fld>
            <a:endParaRPr kumimoji="0" lang="en-US"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a:extLst>
              <a:ext uri="{FF2B5EF4-FFF2-40B4-BE49-F238E27FC236}">
                <a16:creationId xmlns:a16="http://schemas.microsoft.com/office/drawing/2014/main" id="{48982816-4D2B-4ABB-BBF4-82CB22AC0970}"/>
              </a:ext>
            </a:extLst>
          </p:cNvPr>
          <p:cNvSpPr>
            <a:spLocks noGrp="1" noRot="1" noChangeAspect="1" noChangeArrowheads="1" noTextEdit="1"/>
          </p:cNvSpPr>
          <p:nvPr>
            <p:ph type="sldImg"/>
          </p:nvPr>
        </p:nvSpPr>
        <p:spPr>
          <a:ln/>
        </p:spPr>
      </p:sp>
      <p:sp>
        <p:nvSpPr>
          <p:cNvPr id="155651" name="Notes Placeholder 2">
            <a:extLst>
              <a:ext uri="{FF2B5EF4-FFF2-40B4-BE49-F238E27FC236}">
                <a16:creationId xmlns:a16="http://schemas.microsoft.com/office/drawing/2014/main" id="{A5C7344D-192D-412B-BCB9-5201BE83E95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ea typeface="ＭＳ Ｐゴシック" panose="020B0600070205080204" pitchFamily="34" charset="-128"/>
            </a:endParaRPr>
          </a:p>
        </p:txBody>
      </p:sp>
      <p:sp>
        <p:nvSpPr>
          <p:cNvPr id="155652" name="Slide Number Placeholder 3">
            <a:extLst>
              <a:ext uri="{FF2B5EF4-FFF2-40B4-BE49-F238E27FC236}">
                <a16:creationId xmlns:a16="http://schemas.microsoft.com/office/drawing/2014/main" id="{5111454B-A4BB-46ED-9372-B9AA8F7D135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47713" indent="-287338">
              <a:defRPr>
                <a:solidFill>
                  <a:schemeClr val="tx1"/>
                </a:solidFill>
                <a:latin typeface="Tahoma" panose="020B0604030504040204" pitchFamily="34" charset="0"/>
                <a:cs typeface="Arial" panose="020B0604020202020204" pitchFamily="34" charset="0"/>
              </a:defRPr>
            </a:lvl2pPr>
            <a:lvl3pPr marL="1152525" indent="-230188">
              <a:defRPr>
                <a:solidFill>
                  <a:schemeClr val="tx1"/>
                </a:solidFill>
                <a:latin typeface="Tahoma" panose="020B0604030504040204" pitchFamily="34" charset="0"/>
                <a:cs typeface="Arial" panose="020B0604020202020204" pitchFamily="34" charset="0"/>
              </a:defRPr>
            </a:lvl3pPr>
            <a:lvl4pPr marL="1612900" indent="-230188">
              <a:defRPr>
                <a:solidFill>
                  <a:schemeClr val="tx1"/>
                </a:solidFill>
                <a:latin typeface="Tahoma" panose="020B0604030504040204" pitchFamily="34" charset="0"/>
                <a:cs typeface="Arial" panose="020B0604020202020204" pitchFamily="34" charset="0"/>
              </a:defRPr>
            </a:lvl4pPr>
            <a:lvl5pPr marL="2074863" indent="-230188">
              <a:defRPr>
                <a:solidFill>
                  <a:schemeClr val="tx1"/>
                </a:solidFill>
                <a:latin typeface="Tahoma" panose="020B0604030504040204" pitchFamily="34" charset="0"/>
                <a:cs typeface="Arial" panose="020B0604020202020204" pitchFamily="34" charset="0"/>
              </a:defRPr>
            </a:lvl5pPr>
            <a:lvl6pPr marL="2532063" indent="-230188"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89263" indent="-230188"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46463" indent="-230188"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903663" indent="-230188"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774FB848-C98B-42D1-A80D-3AF564B985B1}" type="slidenum">
              <a:rPr lang="en-US" altLang="en-US">
                <a:latin typeface="Times New Roman" panose="02020603050405020304" pitchFamily="18" charset="0"/>
              </a:rPr>
              <a:pPr/>
              <a:t>48</a:t>
            </a:fld>
            <a:endParaRPr lang="en-US" altLang="en-US">
              <a:latin typeface="Times New Roman" panose="02020603050405020304" pitchFamily="18"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0920E9E-2EC0-4D70-BC70-DCEB435F8123}" type="slidenum">
              <a:rPr lang="en-US" altLang="en-US" smtClean="0"/>
              <a:pPr>
                <a:defRPr/>
              </a:pPr>
              <a:t>49</a:t>
            </a:fld>
            <a:endParaRPr lang="en-US" altLang="en-US"/>
          </a:p>
        </p:txBody>
      </p:sp>
    </p:spTree>
    <p:extLst>
      <p:ext uri="{BB962C8B-B14F-4D97-AF65-F5344CB8AC3E}">
        <p14:creationId xmlns:p14="http://schemas.microsoft.com/office/powerpoint/2010/main" val="238881186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a:extLst>
              <a:ext uri="{FF2B5EF4-FFF2-40B4-BE49-F238E27FC236}">
                <a16:creationId xmlns:a16="http://schemas.microsoft.com/office/drawing/2014/main" id="{071891BA-CAE8-4147-AA74-5AD68A1D80C4}"/>
              </a:ext>
            </a:extLst>
          </p:cNvPr>
          <p:cNvSpPr>
            <a:spLocks noGrp="1" noRot="1" noChangeAspect="1" noChangeArrowheads="1" noTextEdit="1"/>
          </p:cNvSpPr>
          <p:nvPr>
            <p:ph type="sldImg"/>
          </p:nvPr>
        </p:nvSpPr>
        <p:spPr>
          <a:ln/>
        </p:spPr>
      </p:sp>
      <p:sp>
        <p:nvSpPr>
          <p:cNvPr id="157699" name="Notes Placeholder 2">
            <a:extLst>
              <a:ext uri="{FF2B5EF4-FFF2-40B4-BE49-F238E27FC236}">
                <a16:creationId xmlns:a16="http://schemas.microsoft.com/office/drawing/2014/main" id="{A7C97896-2C61-40F3-A35E-98C1F7C94DA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ea typeface="ＭＳ Ｐゴシック" panose="020B0600070205080204" pitchFamily="34" charset="-128"/>
            </a:endParaRPr>
          </a:p>
        </p:txBody>
      </p:sp>
      <p:sp>
        <p:nvSpPr>
          <p:cNvPr id="157700" name="Slide Number Placeholder 3">
            <a:extLst>
              <a:ext uri="{FF2B5EF4-FFF2-40B4-BE49-F238E27FC236}">
                <a16:creationId xmlns:a16="http://schemas.microsoft.com/office/drawing/2014/main" id="{B4D2EA43-05FE-4A73-9C35-85DEE5B3B5E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47713" indent="-287338">
              <a:defRPr>
                <a:solidFill>
                  <a:schemeClr val="tx1"/>
                </a:solidFill>
                <a:latin typeface="Tahoma" panose="020B0604030504040204" pitchFamily="34" charset="0"/>
                <a:cs typeface="Arial" panose="020B0604020202020204" pitchFamily="34" charset="0"/>
              </a:defRPr>
            </a:lvl2pPr>
            <a:lvl3pPr marL="1152525" indent="-230188">
              <a:defRPr>
                <a:solidFill>
                  <a:schemeClr val="tx1"/>
                </a:solidFill>
                <a:latin typeface="Tahoma" panose="020B0604030504040204" pitchFamily="34" charset="0"/>
                <a:cs typeface="Arial" panose="020B0604020202020204" pitchFamily="34" charset="0"/>
              </a:defRPr>
            </a:lvl3pPr>
            <a:lvl4pPr marL="1612900" indent="-230188">
              <a:defRPr>
                <a:solidFill>
                  <a:schemeClr val="tx1"/>
                </a:solidFill>
                <a:latin typeface="Tahoma" panose="020B0604030504040204" pitchFamily="34" charset="0"/>
                <a:cs typeface="Arial" panose="020B0604020202020204" pitchFamily="34" charset="0"/>
              </a:defRPr>
            </a:lvl4pPr>
            <a:lvl5pPr marL="2074863" indent="-230188">
              <a:defRPr>
                <a:solidFill>
                  <a:schemeClr val="tx1"/>
                </a:solidFill>
                <a:latin typeface="Tahoma" panose="020B0604030504040204" pitchFamily="34" charset="0"/>
                <a:cs typeface="Arial" panose="020B0604020202020204" pitchFamily="34" charset="0"/>
              </a:defRPr>
            </a:lvl5pPr>
            <a:lvl6pPr marL="2532063" indent="-230188"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89263" indent="-230188"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46463" indent="-230188"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903663" indent="-230188"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B53C3966-6230-4136-A58D-085E9D7BCC68}" type="slidenum">
              <a:rPr lang="en-US" altLang="en-US">
                <a:latin typeface="Times New Roman" panose="02020603050405020304" pitchFamily="18" charset="0"/>
              </a:rPr>
              <a:pPr/>
              <a:t>50</a:t>
            </a:fld>
            <a:endParaRPr lang="en-US" altLang="en-US">
              <a:latin typeface="Times New Roman" panose="02020603050405020304"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71162E95-198B-4AE7-B393-DF5B2F1003F4}"/>
              </a:ext>
            </a:extLst>
          </p:cNvPr>
          <p:cNvSpPr>
            <a:spLocks noGrp="1" noRot="1" noChangeAspect="1" noChangeArrowheads="1" noTextEdit="1"/>
          </p:cNvSpPr>
          <p:nvPr>
            <p:ph type="sldImg"/>
          </p:nvPr>
        </p:nvSpPr>
        <p:spPr>
          <a:ln/>
        </p:spPr>
      </p:sp>
      <p:sp>
        <p:nvSpPr>
          <p:cNvPr id="57347" name="Notes Placeholder 2">
            <a:extLst>
              <a:ext uri="{FF2B5EF4-FFF2-40B4-BE49-F238E27FC236}">
                <a16:creationId xmlns:a16="http://schemas.microsoft.com/office/drawing/2014/main" id="{1DAEE551-D83C-4292-94D1-DCC337BB1F15}"/>
              </a:ext>
            </a:extLst>
          </p:cNvPr>
          <p:cNvSpPr>
            <a:spLocks noGrp="1"/>
          </p:cNvSpPr>
          <p:nvPr>
            <p:ph type="body" idx="1"/>
          </p:nvPr>
        </p:nvSpPr>
        <p:spPr>
          <a:ln/>
        </p:spPr>
        <p:txBody>
          <a:bodyPr/>
          <a:lstStyle/>
          <a:p>
            <a:pPr>
              <a:defRPr/>
            </a:pPr>
            <a:endParaRPr lang="en-US" altLang="en-US" sz="1600" dirty="0">
              <a:solidFill>
                <a:srgbClr val="FF0000"/>
              </a:solidFill>
              <a:latin typeface="Times New Roman" pitchFamily="-105" charset="0"/>
            </a:endParaRPr>
          </a:p>
        </p:txBody>
      </p:sp>
      <p:sp>
        <p:nvSpPr>
          <p:cNvPr id="27652" name="Slide Number Placeholder 3">
            <a:extLst>
              <a:ext uri="{FF2B5EF4-FFF2-40B4-BE49-F238E27FC236}">
                <a16:creationId xmlns:a16="http://schemas.microsoft.com/office/drawing/2014/main" id="{23BBB2F8-02D8-4CE6-81C6-5F0D4FD1865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ea typeface="ＭＳ Ｐゴシック" panose="020B0600070205080204" pitchFamily="34" charset="-128"/>
              </a:defRPr>
            </a:lvl1pPr>
            <a:lvl2pPr marL="747713" indent="-287338">
              <a:spcBef>
                <a:spcPct val="30000"/>
              </a:spcBef>
              <a:defRPr kumimoji="1" sz="1200">
                <a:solidFill>
                  <a:schemeClr val="tx1"/>
                </a:solidFill>
                <a:latin typeface="Times New Roman" panose="02020603050405020304" pitchFamily="18" charset="0"/>
                <a:ea typeface="ＭＳ Ｐゴシック" panose="020B0600070205080204" pitchFamily="34" charset="-128"/>
              </a:defRPr>
            </a:lvl2pPr>
            <a:lvl3pPr marL="1152525" indent="-230188">
              <a:spcBef>
                <a:spcPct val="30000"/>
              </a:spcBef>
              <a:defRPr kumimoji="1" sz="1200">
                <a:solidFill>
                  <a:schemeClr val="tx1"/>
                </a:solidFill>
                <a:latin typeface="Times New Roman" panose="02020603050405020304" pitchFamily="18" charset="0"/>
                <a:ea typeface="ＭＳ Ｐゴシック" panose="020B0600070205080204" pitchFamily="34" charset="-128"/>
              </a:defRPr>
            </a:lvl3pPr>
            <a:lvl4pPr marL="1612900" indent="-230188">
              <a:spcBef>
                <a:spcPct val="30000"/>
              </a:spcBef>
              <a:defRPr kumimoji="1" sz="1200">
                <a:solidFill>
                  <a:schemeClr val="tx1"/>
                </a:solidFill>
                <a:latin typeface="Times New Roman" panose="02020603050405020304" pitchFamily="18" charset="0"/>
                <a:ea typeface="ＭＳ Ｐゴシック" panose="020B0600070205080204" pitchFamily="34" charset="-128"/>
              </a:defRPr>
            </a:lvl4pPr>
            <a:lvl5pPr marL="2074863" indent="-230188">
              <a:spcBef>
                <a:spcPct val="30000"/>
              </a:spcBef>
              <a:defRPr kumimoji="1" sz="1200">
                <a:solidFill>
                  <a:schemeClr val="tx1"/>
                </a:solidFill>
                <a:latin typeface="Times New Roman" panose="02020603050405020304" pitchFamily="18" charset="0"/>
                <a:ea typeface="ＭＳ Ｐゴシック" panose="020B0600070205080204" pitchFamily="34" charset="-128"/>
              </a:defRPr>
            </a:lvl5pPr>
            <a:lvl6pPr marL="2532063" indent="-230188" eaLnBrk="0" fontAlgn="base" hangingPunct="0">
              <a:spcBef>
                <a:spcPct val="30000"/>
              </a:spcBef>
              <a:spcAft>
                <a:spcPct val="0"/>
              </a:spcAft>
              <a:defRPr kumimoji="1" sz="1200">
                <a:solidFill>
                  <a:schemeClr val="tx1"/>
                </a:solidFill>
                <a:latin typeface="Times New Roman" panose="02020603050405020304" pitchFamily="18" charset="0"/>
                <a:ea typeface="ＭＳ Ｐゴシック" panose="020B0600070205080204" pitchFamily="34" charset="-128"/>
              </a:defRPr>
            </a:lvl6pPr>
            <a:lvl7pPr marL="2989263" indent="-230188" eaLnBrk="0" fontAlgn="base" hangingPunct="0">
              <a:spcBef>
                <a:spcPct val="30000"/>
              </a:spcBef>
              <a:spcAft>
                <a:spcPct val="0"/>
              </a:spcAft>
              <a:defRPr kumimoji="1" sz="1200">
                <a:solidFill>
                  <a:schemeClr val="tx1"/>
                </a:solidFill>
                <a:latin typeface="Times New Roman" panose="02020603050405020304" pitchFamily="18" charset="0"/>
                <a:ea typeface="ＭＳ Ｐゴシック" panose="020B0600070205080204" pitchFamily="34" charset="-128"/>
              </a:defRPr>
            </a:lvl7pPr>
            <a:lvl8pPr marL="3446463" indent="-230188" eaLnBrk="0" fontAlgn="base" hangingPunct="0">
              <a:spcBef>
                <a:spcPct val="30000"/>
              </a:spcBef>
              <a:spcAft>
                <a:spcPct val="0"/>
              </a:spcAft>
              <a:defRPr kumimoji="1" sz="1200">
                <a:solidFill>
                  <a:schemeClr val="tx1"/>
                </a:solidFill>
                <a:latin typeface="Times New Roman" panose="02020603050405020304" pitchFamily="18" charset="0"/>
                <a:ea typeface="ＭＳ Ｐゴシック" panose="020B0600070205080204" pitchFamily="34" charset="-128"/>
              </a:defRPr>
            </a:lvl8pPr>
            <a:lvl9pPr marL="3903663" indent="-230188" eaLnBrk="0" fontAlgn="base" hangingPunct="0">
              <a:spcBef>
                <a:spcPct val="30000"/>
              </a:spcBef>
              <a:spcAft>
                <a:spcPct val="0"/>
              </a:spcAft>
              <a:defRPr kumimoji="1"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41B56F25-C54F-42F8-BD1A-76911AD8F3B6}" type="slidenum">
              <a:rPr kumimoji="0" lang="en-US" altLang="en-US"/>
              <a:pPr>
                <a:spcBef>
                  <a:spcPct val="0"/>
                </a:spcBef>
              </a:pPr>
              <a:t>5</a:t>
            </a:fld>
            <a:endParaRPr kumimoji="0"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a:extLst>
              <a:ext uri="{FF2B5EF4-FFF2-40B4-BE49-F238E27FC236}">
                <a16:creationId xmlns:a16="http://schemas.microsoft.com/office/drawing/2014/main" id="{494B33D5-9B44-4928-BF66-F06C0754886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ea typeface="ＭＳ Ｐゴシック" panose="020B0600070205080204" pitchFamily="34" charset="-128"/>
              </a:defRPr>
            </a:lvl1pPr>
            <a:lvl2pPr marL="747713" indent="-287338">
              <a:spcBef>
                <a:spcPct val="30000"/>
              </a:spcBef>
              <a:defRPr kumimoji="1" sz="1200">
                <a:solidFill>
                  <a:schemeClr val="tx1"/>
                </a:solidFill>
                <a:latin typeface="Times New Roman" panose="02020603050405020304" pitchFamily="18" charset="0"/>
                <a:ea typeface="ＭＳ Ｐゴシック" panose="020B0600070205080204" pitchFamily="34" charset="-128"/>
              </a:defRPr>
            </a:lvl2pPr>
            <a:lvl3pPr marL="1152525" indent="-230188">
              <a:spcBef>
                <a:spcPct val="30000"/>
              </a:spcBef>
              <a:defRPr kumimoji="1" sz="1200">
                <a:solidFill>
                  <a:schemeClr val="tx1"/>
                </a:solidFill>
                <a:latin typeface="Times New Roman" panose="02020603050405020304" pitchFamily="18" charset="0"/>
                <a:ea typeface="ＭＳ Ｐゴシック" panose="020B0600070205080204" pitchFamily="34" charset="-128"/>
              </a:defRPr>
            </a:lvl3pPr>
            <a:lvl4pPr marL="1612900" indent="-230188">
              <a:spcBef>
                <a:spcPct val="30000"/>
              </a:spcBef>
              <a:defRPr kumimoji="1" sz="1200">
                <a:solidFill>
                  <a:schemeClr val="tx1"/>
                </a:solidFill>
                <a:latin typeface="Times New Roman" panose="02020603050405020304" pitchFamily="18" charset="0"/>
                <a:ea typeface="ＭＳ Ｐゴシック" panose="020B0600070205080204" pitchFamily="34" charset="-128"/>
              </a:defRPr>
            </a:lvl4pPr>
            <a:lvl5pPr marL="2074863" indent="-230188">
              <a:spcBef>
                <a:spcPct val="30000"/>
              </a:spcBef>
              <a:defRPr kumimoji="1" sz="1200">
                <a:solidFill>
                  <a:schemeClr val="tx1"/>
                </a:solidFill>
                <a:latin typeface="Times New Roman" panose="02020603050405020304" pitchFamily="18" charset="0"/>
                <a:ea typeface="ＭＳ Ｐゴシック" panose="020B0600070205080204" pitchFamily="34" charset="-128"/>
              </a:defRPr>
            </a:lvl5pPr>
            <a:lvl6pPr marL="2532063" indent="-230188" eaLnBrk="0" fontAlgn="base" hangingPunct="0">
              <a:spcBef>
                <a:spcPct val="30000"/>
              </a:spcBef>
              <a:spcAft>
                <a:spcPct val="0"/>
              </a:spcAft>
              <a:defRPr kumimoji="1" sz="1200">
                <a:solidFill>
                  <a:schemeClr val="tx1"/>
                </a:solidFill>
                <a:latin typeface="Times New Roman" panose="02020603050405020304" pitchFamily="18" charset="0"/>
                <a:ea typeface="ＭＳ Ｐゴシック" panose="020B0600070205080204" pitchFamily="34" charset="-128"/>
              </a:defRPr>
            </a:lvl6pPr>
            <a:lvl7pPr marL="2989263" indent="-230188" eaLnBrk="0" fontAlgn="base" hangingPunct="0">
              <a:spcBef>
                <a:spcPct val="30000"/>
              </a:spcBef>
              <a:spcAft>
                <a:spcPct val="0"/>
              </a:spcAft>
              <a:defRPr kumimoji="1" sz="1200">
                <a:solidFill>
                  <a:schemeClr val="tx1"/>
                </a:solidFill>
                <a:latin typeface="Times New Roman" panose="02020603050405020304" pitchFamily="18" charset="0"/>
                <a:ea typeface="ＭＳ Ｐゴシック" panose="020B0600070205080204" pitchFamily="34" charset="-128"/>
              </a:defRPr>
            </a:lvl7pPr>
            <a:lvl8pPr marL="3446463" indent="-230188" eaLnBrk="0" fontAlgn="base" hangingPunct="0">
              <a:spcBef>
                <a:spcPct val="30000"/>
              </a:spcBef>
              <a:spcAft>
                <a:spcPct val="0"/>
              </a:spcAft>
              <a:defRPr kumimoji="1" sz="1200">
                <a:solidFill>
                  <a:schemeClr val="tx1"/>
                </a:solidFill>
                <a:latin typeface="Times New Roman" panose="02020603050405020304" pitchFamily="18" charset="0"/>
                <a:ea typeface="ＭＳ Ｐゴシック" panose="020B0600070205080204" pitchFamily="34" charset="-128"/>
              </a:defRPr>
            </a:lvl8pPr>
            <a:lvl9pPr marL="3903663" indent="-230188" eaLnBrk="0" fontAlgn="base" hangingPunct="0">
              <a:spcBef>
                <a:spcPct val="30000"/>
              </a:spcBef>
              <a:spcAft>
                <a:spcPct val="0"/>
              </a:spcAft>
              <a:defRPr kumimoji="1"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2EE4B81F-B6A3-47DD-BADF-3B832FA0F2F9}" type="slidenum">
              <a:rPr kumimoji="0" lang="en-US" altLang="en-US"/>
              <a:pPr>
                <a:spcBef>
                  <a:spcPct val="0"/>
                </a:spcBef>
              </a:pPr>
              <a:t>6</a:t>
            </a:fld>
            <a:endParaRPr kumimoji="0" lang="en-US" altLang="en-US"/>
          </a:p>
        </p:txBody>
      </p:sp>
      <p:sp>
        <p:nvSpPr>
          <p:cNvPr id="29699" name="Rectangle 2">
            <a:extLst>
              <a:ext uri="{FF2B5EF4-FFF2-40B4-BE49-F238E27FC236}">
                <a16:creationId xmlns:a16="http://schemas.microsoft.com/office/drawing/2014/main" id="{71BEFBB3-C60D-46E4-A832-9277AFD6E8D7}"/>
              </a:ext>
            </a:extLst>
          </p:cNvPr>
          <p:cNvSpPr>
            <a:spLocks noGrp="1" noRot="1" noChangeAspect="1" noChangeArrowheads="1" noTextEdit="1"/>
          </p:cNvSpPr>
          <p:nvPr>
            <p:ph type="sldImg"/>
          </p:nvPr>
        </p:nvSpPr>
        <p:spPr>
          <a:ln/>
        </p:spPr>
      </p:sp>
      <p:sp>
        <p:nvSpPr>
          <p:cNvPr id="29700" name="Rectangle 3">
            <a:extLst>
              <a:ext uri="{FF2B5EF4-FFF2-40B4-BE49-F238E27FC236}">
                <a16:creationId xmlns:a16="http://schemas.microsoft.com/office/drawing/2014/main" id="{7BE08CD0-56FD-4765-985A-4DE47AFB72E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endParaRPr lang="en-US" altLang="en-US" sz="1400" u="sng" dirty="0">
              <a:ea typeface="ＭＳ Ｐゴシック" panose="020B0600070205080204"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F7F71156-E91E-438B-9130-2EE9F92B7DE8}"/>
              </a:ext>
            </a:extLst>
          </p:cNvPr>
          <p:cNvSpPr>
            <a:spLocks noGrp="1" noRot="1" noChangeAspect="1" noChangeArrowheads="1" noTextEdit="1"/>
          </p:cNvSpPr>
          <p:nvPr>
            <p:ph type="sldImg"/>
          </p:nvPr>
        </p:nvSpPr>
        <p:spPr>
          <a:ln/>
        </p:spPr>
      </p:sp>
      <p:sp>
        <p:nvSpPr>
          <p:cNvPr id="31747" name="Notes Placeholder 2">
            <a:extLst>
              <a:ext uri="{FF2B5EF4-FFF2-40B4-BE49-F238E27FC236}">
                <a16:creationId xmlns:a16="http://schemas.microsoft.com/office/drawing/2014/main" id="{1EA4A03A-BD32-4515-AED1-B6DBE130297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1800" dirty="0">
              <a:solidFill>
                <a:srgbClr val="FF0000"/>
              </a:solidFill>
              <a:ea typeface="ＭＳ Ｐゴシック" panose="020B0600070205080204" pitchFamily="34" charset="-128"/>
              <a:cs typeface="Times New Roman"/>
            </a:endParaRPr>
          </a:p>
        </p:txBody>
      </p:sp>
      <p:sp>
        <p:nvSpPr>
          <p:cNvPr id="31748" name="Slide Number Placeholder 3">
            <a:extLst>
              <a:ext uri="{FF2B5EF4-FFF2-40B4-BE49-F238E27FC236}">
                <a16:creationId xmlns:a16="http://schemas.microsoft.com/office/drawing/2014/main" id="{94E7DD74-382A-48E9-AB5D-3AE96416179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47713" indent="-287338">
              <a:defRPr>
                <a:solidFill>
                  <a:schemeClr val="tx1"/>
                </a:solidFill>
                <a:latin typeface="Tahoma" panose="020B0604030504040204" pitchFamily="34" charset="0"/>
                <a:cs typeface="Arial" panose="020B0604020202020204" pitchFamily="34" charset="0"/>
              </a:defRPr>
            </a:lvl2pPr>
            <a:lvl3pPr marL="1152525" indent="-230188">
              <a:defRPr>
                <a:solidFill>
                  <a:schemeClr val="tx1"/>
                </a:solidFill>
                <a:latin typeface="Tahoma" panose="020B0604030504040204" pitchFamily="34" charset="0"/>
                <a:cs typeface="Arial" panose="020B0604020202020204" pitchFamily="34" charset="0"/>
              </a:defRPr>
            </a:lvl3pPr>
            <a:lvl4pPr marL="1612900" indent="-230188">
              <a:defRPr>
                <a:solidFill>
                  <a:schemeClr val="tx1"/>
                </a:solidFill>
                <a:latin typeface="Tahoma" panose="020B0604030504040204" pitchFamily="34" charset="0"/>
                <a:cs typeface="Arial" panose="020B0604020202020204" pitchFamily="34" charset="0"/>
              </a:defRPr>
            </a:lvl4pPr>
            <a:lvl5pPr marL="2074863" indent="-230188">
              <a:defRPr>
                <a:solidFill>
                  <a:schemeClr val="tx1"/>
                </a:solidFill>
                <a:latin typeface="Tahoma" panose="020B0604030504040204" pitchFamily="34" charset="0"/>
                <a:cs typeface="Arial" panose="020B0604020202020204" pitchFamily="34" charset="0"/>
              </a:defRPr>
            </a:lvl5pPr>
            <a:lvl6pPr marL="2532063" indent="-230188"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89263" indent="-230188"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46463" indent="-230188"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903663" indent="-230188"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D501E98A-1AD7-4CB7-8178-AE7970827AAF}" type="slidenum">
              <a:rPr lang="en-US" altLang="en-US">
                <a:latin typeface="Times New Roman" panose="02020603050405020304" pitchFamily="18" charset="0"/>
              </a:rPr>
              <a:pPr/>
              <a:t>7</a:t>
            </a:fld>
            <a:endParaRPr lang="en-US" altLang="en-US">
              <a:latin typeface="Times New Roman" panose="02020603050405020304"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a:extLst>
              <a:ext uri="{FF2B5EF4-FFF2-40B4-BE49-F238E27FC236}">
                <a16:creationId xmlns:a16="http://schemas.microsoft.com/office/drawing/2014/main" id="{371931BB-682D-4032-A39A-49D846AAD6D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ea typeface="ＭＳ Ｐゴシック" panose="020B0600070205080204" pitchFamily="34" charset="-128"/>
              </a:defRPr>
            </a:lvl1pPr>
            <a:lvl2pPr marL="747713" indent="-287338">
              <a:spcBef>
                <a:spcPct val="30000"/>
              </a:spcBef>
              <a:defRPr kumimoji="1" sz="1200">
                <a:solidFill>
                  <a:schemeClr val="tx1"/>
                </a:solidFill>
                <a:latin typeface="Times New Roman" panose="02020603050405020304" pitchFamily="18" charset="0"/>
                <a:ea typeface="ＭＳ Ｐゴシック" panose="020B0600070205080204" pitchFamily="34" charset="-128"/>
              </a:defRPr>
            </a:lvl2pPr>
            <a:lvl3pPr marL="1152525" indent="-230188">
              <a:spcBef>
                <a:spcPct val="30000"/>
              </a:spcBef>
              <a:defRPr kumimoji="1" sz="1200">
                <a:solidFill>
                  <a:schemeClr val="tx1"/>
                </a:solidFill>
                <a:latin typeface="Times New Roman" panose="02020603050405020304" pitchFamily="18" charset="0"/>
                <a:ea typeface="ＭＳ Ｐゴシック" panose="020B0600070205080204" pitchFamily="34" charset="-128"/>
              </a:defRPr>
            </a:lvl3pPr>
            <a:lvl4pPr marL="1612900" indent="-230188">
              <a:spcBef>
                <a:spcPct val="30000"/>
              </a:spcBef>
              <a:defRPr kumimoji="1" sz="1200">
                <a:solidFill>
                  <a:schemeClr val="tx1"/>
                </a:solidFill>
                <a:latin typeface="Times New Roman" panose="02020603050405020304" pitchFamily="18" charset="0"/>
                <a:ea typeface="ＭＳ Ｐゴシック" panose="020B0600070205080204" pitchFamily="34" charset="-128"/>
              </a:defRPr>
            </a:lvl4pPr>
            <a:lvl5pPr marL="2074863" indent="-230188">
              <a:spcBef>
                <a:spcPct val="30000"/>
              </a:spcBef>
              <a:defRPr kumimoji="1" sz="1200">
                <a:solidFill>
                  <a:schemeClr val="tx1"/>
                </a:solidFill>
                <a:latin typeface="Times New Roman" panose="02020603050405020304" pitchFamily="18" charset="0"/>
                <a:ea typeface="ＭＳ Ｐゴシック" panose="020B0600070205080204" pitchFamily="34" charset="-128"/>
              </a:defRPr>
            </a:lvl5pPr>
            <a:lvl6pPr marL="2532063" indent="-230188" eaLnBrk="0" fontAlgn="base" hangingPunct="0">
              <a:spcBef>
                <a:spcPct val="30000"/>
              </a:spcBef>
              <a:spcAft>
                <a:spcPct val="0"/>
              </a:spcAft>
              <a:defRPr kumimoji="1" sz="1200">
                <a:solidFill>
                  <a:schemeClr val="tx1"/>
                </a:solidFill>
                <a:latin typeface="Times New Roman" panose="02020603050405020304" pitchFamily="18" charset="0"/>
                <a:ea typeface="ＭＳ Ｐゴシック" panose="020B0600070205080204" pitchFamily="34" charset="-128"/>
              </a:defRPr>
            </a:lvl6pPr>
            <a:lvl7pPr marL="2989263" indent="-230188" eaLnBrk="0" fontAlgn="base" hangingPunct="0">
              <a:spcBef>
                <a:spcPct val="30000"/>
              </a:spcBef>
              <a:spcAft>
                <a:spcPct val="0"/>
              </a:spcAft>
              <a:defRPr kumimoji="1" sz="1200">
                <a:solidFill>
                  <a:schemeClr val="tx1"/>
                </a:solidFill>
                <a:latin typeface="Times New Roman" panose="02020603050405020304" pitchFamily="18" charset="0"/>
                <a:ea typeface="ＭＳ Ｐゴシック" panose="020B0600070205080204" pitchFamily="34" charset="-128"/>
              </a:defRPr>
            </a:lvl7pPr>
            <a:lvl8pPr marL="3446463" indent="-230188" eaLnBrk="0" fontAlgn="base" hangingPunct="0">
              <a:spcBef>
                <a:spcPct val="30000"/>
              </a:spcBef>
              <a:spcAft>
                <a:spcPct val="0"/>
              </a:spcAft>
              <a:defRPr kumimoji="1" sz="1200">
                <a:solidFill>
                  <a:schemeClr val="tx1"/>
                </a:solidFill>
                <a:latin typeface="Times New Roman" panose="02020603050405020304" pitchFamily="18" charset="0"/>
                <a:ea typeface="ＭＳ Ｐゴシック" panose="020B0600070205080204" pitchFamily="34" charset="-128"/>
              </a:defRPr>
            </a:lvl8pPr>
            <a:lvl9pPr marL="3903663" indent="-230188" eaLnBrk="0" fontAlgn="base" hangingPunct="0">
              <a:spcBef>
                <a:spcPct val="30000"/>
              </a:spcBef>
              <a:spcAft>
                <a:spcPct val="0"/>
              </a:spcAft>
              <a:defRPr kumimoji="1"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166272DE-4294-4FCB-B29B-15F3F84034FD}" type="slidenum">
              <a:rPr kumimoji="0" lang="en-US" altLang="en-US"/>
              <a:pPr>
                <a:spcBef>
                  <a:spcPct val="0"/>
                </a:spcBef>
              </a:pPr>
              <a:t>8</a:t>
            </a:fld>
            <a:endParaRPr kumimoji="0" lang="en-US" altLang="en-US"/>
          </a:p>
        </p:txBody>
      </p:sp>
      <p:sp>
        <p:nvSpPr>
          <p:cNvPr id="35843" name="Rectangle 2">
            <a:extLst>
              <a:ext uri="{FF2B5EF4-FFF2-40B4-BE49-F238E27FC236}">
                <a16:creationId xmlns:a16="http://schemas.microsoft.com/office/drawing/2014/main" id="{D6B315E4-9056-4EAC-8497-94E68881C377}"/>
              </a:ext>
            </a:extLst>
          </p:cNvPr>
          <p:cNvSpPr>
            <a:spLocks noGrp="1" noRot="1" noChangeAspect="1" noChangeArrowheads="1" noTextEdit="1"/>
          </p:cNvSpPr>
          <p:nvPr>
            <p:ph type="sldImg"/>
          </p:nvPr>
        </p:nvSpPr>
        <p:spPr>
          <a:xfrm>
            <a:off x="1196975" y="787400"/>
            <a:ext cx="4683125" cy="3513138"/>
          </a:xfrm>
          <a:ln/>
        </p:spPr>
      </p:sp>
      <p:sp>
        <p:nvSpPr>
          <p:cNvPr id="35844" name="Rectangle 3">
            <a:extLst>
              <a:ext uri="{FF2B5EF4-FFF2-40B4-BE49-F238E27FC236}">
                <a16:creationId xmlns:a16="http://schemas.microsoft.com/office/drawing/2014/main" id="{674AEC4B-F376-4E66-9B91-E17E2BCEBB7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ea typeface="ＭＳ Ｐゴシック" panose="020B0600070205080204"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AC136C88-6F52-406A-B0ED-53682AD1C196}"/>
              </a:ext>
            </a:extLst>
          </p:cNvPr>
          <p:cNvSpPr>
            <a:spLocks noGrp="1" noRot="1" noChangeAspect="1" noChangeArrowheads="1" noTextEdit="1"/>
          </p:cNvSpPr>
          <p:nvPr>
            <p:ph type="sldImg"/>
          </p:nvPr>
        </p:nvSpPr>
        <p:spPr>
          <a:ln/>
        </p:spPr>
      </p:sp>
      <p:sp>
        <p:nvSpPr>
          <p:cNvPr id="37891" name="Notes Placeholder 2">
            <a:extLst>
              <a:ext uri="{FF2B5EF4-FFF2-40B4-BE49-F238E27FC236}">
                <a16:creationId xmlns:a16="http://schemas.microsoft.com/office/drawing/2014/main" id="{EC4312F7-B5DB-4ED4-BF27-69F4C740F68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2800" dirty="0">
              <a:ea typeface="ＭＳ Ｐゴシック" panose="020B0600070205080204" pitchFamily="34" charset="-128"/>
              <a:cs typeface="Times New Roman"/>
            </a:endParaRPr>
          </a:p>
        </p:txBody>
      </p:sp>
      <p:sp>
        <p:nvSpPr>
          <p:cNvPr id="37892" name="Slide Number Placeholder 3">
            <a:extLst>
              <a:ext uri="{FF2B5EF4-FFF2-40B4-BE49-F238E27FC236}">
                <a16:creationId xmlns:a16="http://schemas.microsoft.com/office/drawing/2014/main" id="{906C111C-630B-494B-99D2-741D4F032A2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47713" indent="-287338">
              <a:defRPr>
                <a:solidFill>
                  <a:schemeClr val="tx1"/>
                </a:solidFill>
                <a:latin typeface="Tahoma" panose="020B0604030504040204" pitchFamily="34" charset="0"/>
                <a:cs typeface="Arial" panose="020B0604020202020204" pitchFamily="34" charset="0"/>
              </a:defRPr>
            </a:lvl2pPr>
            <a:lvl3pPr marL="1152525" indent="-230188">
              <a:defRPr>
                <a:solidFill>
                  <a:schemeClr val="tx1"/>
                </a:solidFill>
                <a:latin typeface="Tahoma" panose="020B0604030504040204" pitchFamily="34" charset="0"/>
                <a:cs typeface="Arial" panose="020B0604020202020204" pitchFamily="34" charset="0"/>
              </a:defRPr>
            </a:lvl3pPr>
            <a:lvl4pPr marL="1612900" indent="-230188">
              <a:defRPr>
                <a:solidFill>
                  <a:schemeClr val="tx1"/>
                </a:solidFill>
                <a:latin typeface="Tahoma" panose="020B0604030504040204" pitchFamily="34" charset="0"/>
                <a:cs typeface="Arial" panose="020B0604020202020204" pitchFamily="34" charset="0"/>
              </a:defRPr>
            </a:lvl4pPr>
            <a:lvl5pPr marL="2074863" indent="-230188">
              <a:defRPr>
                <a:solidFill>
                  <a:schemeClr val="tx1"/>
                </a:solidFill>
                <a:latin typeface="Tahoma" panose="020B0604030504040204" pitchFamily="34" charset="0"/>
                <a:cs typeface="Arial" panose="020B0604020202020204" pitchFamily="34" charset="0"/>
              </a:defRPr>
            </a:lvl5pPr>
            <a:lvl6pPr marL="2532063" indent="-230188"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89263" indent="-230188"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46463" indent="-230188"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903663" indent="-230188"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911596E2-35A0-4B44-8C50-46D9356C743D}" type="slidenum">
              <a:rPr lang="en-US" altLang="en-US">
                <a:latin typeface="Times New Roman" panose="02020603050405020304" pitchFamily="18" charset="0"/>
              </a:rPr>
              <a:pPr/>
              <a:t>9</a:t>
            </a:fld>
            <a:endParaRPr lang="en-US" altLang="en-US">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BCAE1826-B967-4329-A9EB-155C3016C6A6}"/>
              </a:ext>
            </a:extLst>
          </p:cNvPr>
          <p:cNvSpPr>
            <a:spLocks noGrp="1"/>
          </p:cNvSpPr>
          <p:nvPr>
            <p:ph type="dt" sz="half" idx="10"/>
          </p:nvPr>
        </p:nvSpPr>
        <p:spPr/>
        <p:txBody>
          <a:bodyPr/>
          <a:lstStyle>
            <a:lvl1pPr eaLnBrk="0" fontAlgn="base" hangingPunct="0">
              <a:spcBef>
                <a:spcPct val="0"/>
              </a:spcBef>
              <a:spcAft>
                <a:spcPct val="0"/>
              </a:spcAft>
              <a:defRPr>
                <a:latin typeface="Tahoma" panose="020B0604030504040204" pitchFamily="34" charset="0"/>
                <a:cs typeface="Arial" panose="020B0604020202020204" pitchFamily="34" charset="0"/>
              </a:defRPr>
            </a:lvl1pPr>
          </a:lstStyle>
          <a:p>
            <a:pPr>
              <a:defRPr/>
            </a:pPr>
            <a:fld id="{93F4089D-1999-4E4C-BBE5-56187CF49EB8}" type="datetimeFigureOut">
              <a:rPr lang="en-US"/>
              <a:pPr>
                <a:defRPr/>
              </a:pPr>
              <a:t>12/14/2022</a:t>
            </a:fld>
            <a:endParaRPr lang="en-US"/>
          </a:p>
        </p:txBody>
      </p:sp>
      <p:sp>
        <p:nvSpPr>
          <p:cNvPr id="5" name="Footer Placeholder 4">
            <a:extLst>
              <a:ext uri="{FF2B5EF4-FFF2-40B4-BE49-F238E27FC236}">
                <a16:creationId xmlns:a16="http://schemas.microsoft.com/office/drawing/2014/main" id="{0BAEC49D-7296-4A3C-9CA9-2202621D67FF}"/>
              </a:ext>
            </a:extLst>
          </p:cNvPr>
          <p:cNvSpPr>
            <a:spLocks noGrp="1"/>
          </p:cNvSpPr>
          <p:nvPr>
            <p:ph type="ftr" sz="quarter" idx="11"/>
          </p:nvPr>
        </p:nvSpPr>
        <p:spPr/>
        <p:txBody>
          <a:bodyPr/>
          <a:lstStyle>
            <a:lvl1pPr eaLnBrk="0" fontAlgn="base" hangingPunct="0">
              <a:spcBef>
                <a:spcPct val="0"/>
              </a:spcBef>
              <a:spcAft>
                <a:spcPct val="0"/>
              </a:spcAft>
              <a:defRPr>
                <a:latin typeface="Tahoma" panose="020B0604030504040204" pitchFamily="34" charset="0"/>
                <a:cs typeface="Arial" panose="020B0604020202020204" pitchFamily="34" charset="0"/>
              </a:defRPr>
            </a:lvl1pPr>
          </a:lstStyle>
          <a:p>
            <a:pPr>
              <a:defRPr/>
            </a:pPr>
            <a:endParaRPr lang="en-US"/>
          </a:p>
        </p:txBody>
      </p:sp>
      <p:sp>
        <p:nvSpPr>
          <p:cNvPr id="6" name="Slide Number Placeholder 5">
            <a:extLst>
              <a:ext uri="{FF2B5EF4-FFF2-40B4-BE49-F238E27FC236}">
                <a16:creationId xmlns:a16="http://schemas.microsoft.com/office/drawing/2014/main" id="{2EE9126F-9858-423C-B94B-943684A12B98}"/>
              </a:ext>
            </a:extLst>
          </p:cNvPr>
          <p:cNvSpPr>
            <a:spLocks noGrp="1"/>
          </p:cNvSpPr>
          <p:nvPr>
            <p:ph type="sldNum" sz="quarter" idx="12"/>
          </p:nvPr>
        </p:nvSpPr>
        <p:spPr/>
        <p:txBody>
          <a:bodyPr/>
          <a:lstStyle>
            <a:lvl1pPr eaLnBrk="0" hangingPunct="0">
              <a:defRPr smtClean="0">
                <a:latin typeface="Tahoma" panose="020B0604030504040204" pitchFamily="34" charset="0"/>
              </a:defRPr>
            </a:lvl1pPr>
          </a:lstStyle>
          <a:p>
            <a:pPr>
              <a:defRPr/>
            </a:pPr>
            <a:fld id="{FE7ACD8A-1E3D-4E08-B28C-450D780830AE}" type="slidenum">
              <a:rPr lang="en-US" altLang="en-US"/>
              <a:pPr>
                <a:defRPr/>
              </a:pPr>
              <a:t>‹#›</a:t>
            </a:fld>
            <a:endParaRPr lang="en-US" altLang="en-US"/>
          </a:p>
        </p:txBody>
      </p:sp>
    </p:spTree>
    <p:extLst>
      <p:ext uri="{BB962C8B-B14F-4D97-AF65-F5344CB8AC3E}">
        <p14:creationId xmlns:p14="http://schemas.microsoft.com/office/powerpoint/2010/main" val="4221472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E4D168-9B7F-435A-A0DA-D1A134230138}"/>
              </a:ext>
            </a:extLst>
          </p:cNvPr>
          <p:cNvSpPr>
            <a:spLocks noGrp="1"/>
          </p:cNvSpPr>
          <p:nvPr>
            <p:ph type="dt" sz="half" idx="10"/>
          </p:nvPr>
        </p:nvSpPr>
        <p:spPr/>
        <p:txBody>
          <a:bodyPr/>
          <a:lstStyle>
            <a:lvl1pPr eaLnBrk="0" fontAlgn="base" hangingPunct="0">
              <a:spcBef>
                <a:spcPct val="0"/>
              </a:spcBef>
              <a:spcAft>
                <a:spcPct val="0"/>
              </a:spcAft>
              <a:defRPr>
                <a:latin typeface="Tahoma" panose="020B0604030504040204" pitchFamily="34" charset="0"/>
                <a:cs typeface="Arial" panose="020B0604020202020204" pitchFamily="34" charset="0"/>
              </a:defRPr>
            </a:lvl1pPr>
          </a:lstStyle>
          <a:p>
            <a:pPr>
              <a:defRPr/>
            </a:pPr>
            <a:fld id="{5CB47758-9FF1-4DBA-859C-AC2CCF22431B}" type="datetimeFigureOut">
              <a:rPr lang="en-US"/>
              <a:pPr>
                <a:defRPr/>
              </a:pPr>
              <a:t>12/14/2022</a:t>
            </a:fld>
            <a:endParaRPr lang="en-US"/>
          </a:p>
        </p:txBody>
      </p:sp>
      <p:sp>
        <p:nvSpPr>
          <p:cNvPr id="5" name="Footer Placeholder 4">
            <a:extLst>
              <a:ext uri="{FF2B5EF4-FFF2-40B4-BE49-F238E27FC236}">
                <a16:creationId xmlns:a16="http://schemas.microsoft.com/office/drawing/2014/main" id="{27A44ACA-3962-4E04-9872-8470C13F58C6}"/>
              </a:ext>
            </a:extLst>
          </p:cNvPr>
          <p:cNvSpPr>
            <a:spLocks noGrp="1"/>
          </p:cNvSpPr>
          <p:nvPr>
            <p:ph type="ftr" sz="quarter" idx="11"/>
          </p:nvPr>
        </p:nvSpPr>
        <p:spPr/>
        <p:txBody>
          <a:bodyPr/>
          <a:lstStyle>
            <a:lvl1pPr eaLnBrk="0" fontAlgn="base" hangingPunct="0">
              <a:spcBef>
                <a:spcPct val="0"/>
              </a:spcBef>
              <a:spcAft>
                <a:spcPct val="0"/>
              </a:spcAft>
              <a:defRPr>
                <a:latin typeface="Tahoma" panose="020B0604030504040204" pitchFamily="34" charset="0"/>
                <a:cs typeface="Arial" panose="020B0604020202020204" pitchFamily="34" charset="0"/>
              </a:defRPr>
            </a:lvl1pPr>
          </a:lstStyle>
          <a:p>
            <a:pPr>
              <a:defRPr/>
            </a:pPr>
            <a:endParaRPr lang="en-US"/>
          </a:p>
        </p:txBody>
      </p:sp>
      <p:sp>
        <p:nvSpPr>
          <p:cNvPr id="6" name="Slide Number Placeholder 5">
            <a:extLst>
              <a:ext uri="{FF2B5EF4-FFF2-40B4-BE49-F238E27FC236}">
                <a16:creationId xmlns:a16="http://schemas.microsoft.com/office/drawing/2014/main" id="{27100793-ACA3-42D0-B716-DB5770C2E15F}"/>
              </a:ext>
            </a:extLst>
          </p:cNvPr>
          <p:cNvSpPr>
            <a:spLocks noGrp="1"/>
          </p:cNvSpPr>
          <p:nvPr>
            <p:ph type="sldNum" sz="quarter" idx="12"/>
          </p:nvPr>
        </p:nvSpPr>
        <p:spPr/>
        <p:txBody>
          <a:bodyPr/>
          <a:lstStyle>
            <a:lvl1pPr eaLnBrk="0" hangingPunct="0">
              <a:defRPr smtClean="0">
                <a:latin typeface="Tahoma" panose="020B0604030504040204" pitchFamily="34" charset="0"/>
              </a:defRPr>
            </a:lvl1pPr>
          </a:lstStyle>
          <a:p>
            <a:pPr>
              <a:defRPr/>
            </a:pPr>
            <a:fld id="{4A5BBDB5-6FAB-4F07-8754-887A70BAC526}" type="slidenum">
              <a:rPr lang="en-US" altLang="en-US"/>
              <a:pPr>
                <a:defRPr/>
              </a:pPr>
              <a:t>‹#›</a:t>
            </a:fld>
            <a:endParaRPr lang="en-US" altLang="en-US"/>
          </a:p>
        </p:txBody>
      </p:sp>
    </p:spTree>
    <p:extLst>
      <p:ext uri="{BB962C8B-B14F-4D97-AF65-F5344CB8AC3E}">
        <p14:creationId xmlns:p14="http://schemas.microsoft.com/office/powerpoint/2010/main" val="5040897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176FC4-423E-46B9-BA7B-5B705E65A9F2}"/>
              </a:ext>
            </a:extLst>
          </p:cNvPr>
          <p:cNvSpPr>
            <a:spLocks noGrp="1"/>
          </p:cNvSpPr>
          <p:nvPr>
            <p:ph type="dt" sz="half" idx="10"/>
          </p:nvPr>
        </p:nvSpPr>
        <p:spPr/>
        <p:txBody>
          <a:bodyPr/>
          <a:lstStyle>
            <a:lvl1pPr eaLnBrk="0" fontAlgn="base" hangingPunct="0">
              <a:spcBef>
                <a:spcPct val="0"/>
              </a:spcBef>
              <a:spcAft>
                <a:spcPct val="0"/>
              </a:spcAft>
              <a:defRPr>
                <a:latin typeface="Tahoma" panose="020B0604030504040204" pitchFamily="34" charset="0"/>
                <a:cs typeface="Arial" panose="020B0604020202020204" pitchFamily="34" charset="0"/>
              </a:defRPr>
            </a:lvl1pPr>
          </a:lstStyle>
          <a:p>
            <a:pPr>
              <a:defRPr/>
            </a:pPr>
            <a:fld id="{8CD0DDEE-CA50-4C7C-A2F8-E56E07E00BAC}" type="datetimeFigureOut">
              <a:rPr lang="en-US"/>
              <a:pPr>
                <a:defRPr/>
              </a:pPr>
              <a:t>12/14/2022</a:t>
            </a:fld>
            <a:endParaRPr lang="en-US"/>
          </a:p>
        </p:txBody>
      </p:sp>
      <p:sp>
        <p:nvSpPr>
          <p:cNvPr id="5" name="Footer Placeholder 4">
            <a:extLst>
              <a:ext uri="{FF2B5EF4-FFF2-40B4-BE49-F238E27FC236}">
                <a16:creationId xmlns:a16="http://schemas.microsoft.com/office/drawing/2014/main" id="{745D7857-B9EF-48D8-B424-F41D29B4EF4F}"/>
              </a:ext>
            </a:extLst>
          </p:cNvPr>
          <p:cNvSpPr>
            <a:spLocks noGrp="1"/>
          </p:cNvSpPr>
          <p:nvPr>
            <p:ph type="ftr" sz="quarter" idx="11"/>
          </p:nvPr>
        </p:nvSpPr>
        <p:spPr/>
        <p:txBody>
          <a:bodyPr/>
          <a:lstStyle>
            <a:lvl1pPr eaLnBrk="0" fontAlgn="base" hangingPunct="0">
              <a:spcBef>
                <a:spcPct val="0"/>
              </a:spcBef>
              <a:spcAft>
                <a:spcPct val="0"/>
              </a:spcAft>
              <a:defRPr>
                <a:latin typeface="Tahoma" panose="020B0604030504040204" pitchFamily="34" charset="0"/>
                <a:cs typeface="Arial" panose="020B0604020202020204" pitchFamily="34" charset="0"/>
              </a:defRPr>
            </a:lvl1pPr>
          </a:lstStyle>
          <a:p>
            <a:pPr>
              <a:defRPr/>
            </a:pPr>
            <a:endParaRPr lang="en-US"/>
          </a:p>
        </p:txBody>
      </p:sp>
      <p:sp>
        <p:nvSpPr>
          <p:cNvPr id="6" name="Slide Number Placeholder 5">
            <a:extLst>
              <a:ext uri="{FF2B5EF4-FFF2-40B4-BE49-F238E27FC236}">
                <a16:creationId xmlns:a16="http://schemas.microsoft.com/office/drawing/2014/main" id="{F3DA27EA-E422-4C9D-A631-4F336D03F2D2}"/>
              </a:ext>
            </a:extLst>
          </p:cNvPr>
          <p:cNvSpPr>
            <a:spLocks noGrp="1"/>
          </p:cNvSpPr>
          <p:nvPr>
            <p:ph type="sldNum" sz="quarter" idx="12"/>
          </p:nvPr>
        </p:nvSpPr>
        <p:spPr/>
        <p:txBody>
          <a:bodyPr/>
          <a:lstStyle>
            <a:lvl1pPr eaLnBrk="0" hangingPunct="0">
              <a:defRPr smtClean="0">
                <a:latin typeface="Tahoma" panose="020B0604030504040204" pitchFamily="34" charset="0"/>
              </a:defRPr>
            </a:lvl1pPr>
          </a:lstStyle>
          <a:p>
            <a:pPr>
              <a:defRPr/>
            </a:pPr>
            <a:fld id="{BA8F8A7D-7EE1-46E5-B6E9-63658069815A}" type="slidenum">
              <a:rPr lang="en-US" altLang="en-US"/>
              <a:pPr>
                <a:defRPr/>
              </a:pPr>
              <a:t>‹#›</a:t>
            </a:fld>
            <a:endParaRPr lang="en-US" altLang="en-US"/>
          </a:p>
        </p:txBody>
      </p:sp>
    </p:spTree>
    <p:extLst>
      <p:ext uri="{BB962C8B-B14F-4D97-AF65-F5344CB8AC3E}">
        <p14:creationId xmlns:p14="http://schemas.microsoft.com/office/powerpoint/2010/main" val="11394501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0"/>
            <a:ext cx="7924800" cy="1143000"/>
          </a:xfrm>
        </p:spPr>
        <p:txBody>
          <a:bodyPr/>
          <a:lstStyle/>
          <a:p>
            <a:r>
              <a:rPr lang="en-US"/>
              <a:t>Click to edit Master title style</a:t>
            </a:r>
          </a:p>
        </p:txBody>
      </p:sp>
      <p:sp>
        <p:nvSpPr>
          <p:cNvPr id="3" name="Text Placeholder 2"/>
          <p:cNvSpPr>
            <a:spLocks noGrp="1"/>
          </p:cNvSpPr>
          <p:nvPr>
            <p:ph type="body" sz="half" idx="1"/>
          </p:nvPr>
        </p:nvSpPr>
        <p:spPr>
          <a:xfrm>
            <a:off x="838200" y="2362200"/>
            <a:ext cx="3770313" cy="37242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60913" y="2362200"/>
            <a:ext cx="3770312" cy="37242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23">
            <a:extLst>
              <a:ext uri="{FF2B5EF4-FFF2-40B4-BE49-F238E27FC236}">
                <a16:creationId xmlns:a16="http://schemas.microsoft.com/office/drawing/2014/main" id="{802413BA-FEA3-4DEB-BBA2-BB0C757AC3BE}"/>
              </a:ext>
            </a:extLst>
          </p:cNvPr>
          <p:cNvSpPr>
            <a:spLocks noGrp="1"/>
          </p:cNvSpPr>
          <p:nvPr>
            <p:ph type="dt" sz="half" idx="10"/>
          </p:nvPr>
        </p:nvSpPr>
        <p:spPr/>
        <p:txBody>
          <a:bodyPr/>
          <a:lstStyle>
            <a:lvl1pPr eaLnBrk="0" fontAlgn="base" hangingPunct="0">
              <a:spcBef>
                <a:spcPct val="0"/>
              </a:spcBef>
              <a:spcAft>
                <a:spcPct val="0"/>
              </a:spcAft>
              <a:defRPr>
                <a:solidFill>
                  <a:schemeClr val="tx1">
                    <a:tint val="75000"/>
                  </a:schemeClr>
                </a:solidFill>
                <a:latin typeface="Tahoma" panose="020B0604030504040204" pitchFamily="34" charset="0"/>
                <a:cs typeface="Arial" panose="020B0604020202020204" pitchFamily="34" charset="0"/>
              </a:defRPr>
            </a:lvl1pPr>
          </a:lstStyle>
          <a:p>
            <a:pPr>
              <a:defRPr/>
            </a:pPr>
            <a:endParaRPr lang="en-US"/>
          </a:p>
        </p:txBody>
      </p:sp>
      <p:sp>
        <p:nvSpPr>
          <p:cNvPr id="6" name="Footer Placeholder 9">
            <a:extLst>
              <a:ext uri="{FF2B5EF4-FFF2-40B4-BE49-F238E27FC236}">
                <a16:creationId xmlns:a16="http://schemas.microsoft.com/office/drawing/2014/main" id="{6D72F482-5D8E-4A51-9BCC-2E458E73E1CC}"/>
              </a:ext>
            </a:extLst>
          </p:cNvPr>
          <p:cNvSpPr>
            <a:spLocks noGrp="1"/>
          </p:cNvSpPr>
          <p:nvPr>
            <p:ph type="ftr" sz="quarter" idx="11"/>
          </p:nvPr>
        </p:nvSpPr>
        <p:spPr/>
        <p:txBody>
          <a:bodyPr/>
          <a:lstStyle>
            <a:lvl1pPr eaLnBrk="0" fontAlgn="base" hangingPunct="0">
              <a:spcBef>
                <a:spcPct val="0"/>
              </a:spcBef>
              <a:spcAft>
                <a:spcPct val="0"/>
              </a:spcAft>
              <a:defRPr>
                <a:solidFill>
                  <a:schemeClr val="tx1">
                    <a:tint val="75000"/>
                  </a:schemeClr>
                </a:solidFill>
                <a:latin typeface="Tahoma" panose="020B0604030504040204" pitchFamily="34" charset="0"/>
                <a:cs typeface="Arial" panose="020B0604020202020204" pitchFamily="34" charset="0"/>
              </a:defRPr>
            </a:lvl1pPr>
          </a:lstStyle>
          <a:p>
            <a:pPr>
              <a:defRPr/>
            </a:pPr>
            <a:endParaRPr lang="en-US"/>
          </a:p>
        </p:txBody>
      </p:sp>
      <p:sp>
        <p:nvSpPr>
          <p:cNvPr id="7" name="Slide Number Placeholder 21">
            <a:extLst>
              <a:ext uri="{FF2B5EF4-FFF2-40B4-BE49-F238E27FC236}">
                <a16:creationId xmlns:a16="http://schemas.microsoft.com/office/drawing/2014/main" id="{30A4634F-5EBC-4B0D-BAC7-4B75A64AE86B}"/>
              </a:ext>
            </a:extLst>
          </p:cNvPr>
          <p:cNvSpPr>
            <a:spLocks noGrp="1"/>
          </p:cNvSpPr>
          <p:nvPr>
            <p:ph type="sldNum" sz="quarter" idx="12"/>
          </p:nvPr>
        </p:nvSpPr>
        <p:spPr/>
        <p:txBody>
          <a:bodyPr/>
          <a:lstStyle>
            <a:lvl1pPr eaLnBrk="0" hangingPunct="0">
              <a:defRPr smtClean="0">
                <a:latin typeface="Tahoma" panose="020B0604030504040204" pitchFamily="34" charset="0"/>
              </a:defRPr>
            </a:lvl1pPr>
          </a:lstStyle>
          <a:p>
            <a:pPr>
              <a:defRPr/>
            </a:pPr>
            <a:fld id="{0EB3EB5B-8EB7-4101-A7E4-E66285165B40}" type="slidenum">
              <a:rPr lang="en-US" altLang="en-US"/>
              <a:pPr>
                <a:defRPr/>
              </a:pPr>
              <a:t>‹#›</a:t>
            </a:fld>
            <a:endParaRPr lang="en-US" altLang="en-US"/>
          </a:p>
        </p:txBody>
      </p:sp>
    </p:spTree>
    <p:extLst>
      <p:ext uri="{BB962C8B-B14F-4D97-AF65-F5344CB8AC3E}">
        <p14:creationId xmlns:p14="http://schemas.microsoft.com/office/powerpoint/2010/main" val="1450280287"/>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150938" y="214313"/>
            <a:ext cx="7793037" cy="1462087"/>
          </a:xfrm>
        </p:spPr>
        <p:txBody>
          <a:bodyPr/>
          <a:lstStyle/>
          <a:p>
            <a:r>
              <a:rPr lang="en-US"/>
              <a:t>Click to edit Master title style</a:t>
            </a:r>
          </a:p>
        </p:txBody>
      </p:sp>
      <p:sp>
        <p:nvSpPr>
          <p:cNvPr id="3" name="ClipArt Placeholder 2"/>
          <p:cNvSpPr>
            <a:spLocks noGrp="1"/>
          </p:cNvSpPr>
          <p:nvPr>
            <p:ph type="clipArt" sz="half" idx="1"/>
          </p:nvPr>
        </p:nvSpPr>
        <p:spPr>
          <a:xfrm>
            <a:off x="1182688" y="2017713"/>
            <a:ext cx="3810000" cy="4114800"/>
          </a:xfrm>
        </p:spPr>
        <p:txBody>
          <a:bodyPr rtlCol="0">
            <a:normAutofit/>
          </a:bodyPr>
          <a:lstStyle/>
          <a:p>
            <a:pPr lvl="0"/>
            <a:endParaRPr lang="en-US" noProof="0"/>
          </a:p>
        </p:txBody>
      </p:sp>
      <p:sp>
        <p:nvSpPr>
          <p:cNvPr id="4" name="Text Placeholder 3"/>
          <p:cNvSpPr>
            <a:spLocks noGrp="1"/>
          </p:cNvSpPr>
          <p:nvPr>
            <p:ph type="body" sz="half" idx="2"/>
          </p:nvPr>
        </p:nvSpPr>
        <p:spPr>
          <a:xfrm>
            <a:off x="5145088" y="2017713"/>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23">
            <a:extLst>
              <a:ext uri="{FF2B5EF4-FFF2-40B4-BE49-F238E27FC236}">
                <a16:creationId xmlns:a16="http://schemas.microsoft.com/office/drawing/2014/main" id="{577EEA67-44FF-436A-A147-A82BFE14EA52}"/>
              </a:ext>
            </a:extLst>
          </p:cNvPr>
          <p:cNvSpPr>
            <a:spLocks noGrp="1"/>
          </p:cNvSpPr>
          <p:nvPr>
            <p:ph type="dt" sz="half" idx="10"/>
          </p:nvPr>
        </p:nvSpPr>
        <p:spPr/>
        <p:txBody>
          <a:bodyPr/>
          <a:lstStyle>
            <a:lvl1pPr eaLnBrk="0" fontAlgn="base" hangingPunct="0">
              <a:spcBef>
                <a:spcPct val="0"/>
              </a:spcBef>
              <a:spcAft>
                <a:spcPct val="0"/>
              </a:spcAft>
              <a:defRPr>
                <a:solidFill>
                  <a:schemeClr val="tx1">
                    <a:tint val="75000"/>
                  </a:schemeClr>
                </a:solidFill>
                <a:latin typeface="Tahoma" panose="020B0604030504040204" pitchFamily="34" charset="0"/>
                <a:cs typeface="Arial" panose="020B0604020202020204" pitchFamily="34" charset="0"/>
              </a:defRPr>
            </a:lvl1pPr>
          </a:lstStyle>
          <a:p>
            <a:pPr>
              <a:defRPr/>
            </a:pPr>
            <a:endParaRPr lang="en-US"/>
          </a:p>
        </p:txBody>
      </p:sp>
      <p:sp>
        <p:nvSpPr>
          <p:cNvPr id="6" name="Footer Placeholder 9">
            <a:extLst>
              <a:ext uri="{FF2B5EF4-FFF2-40B4-BE49-F238E27FC236}">
                <a16:creationId xmlns:a16="http://schemas.microsoft.com/office/drawing/2014/main" id="{0C829C73-D79F-4500-99AF-FED579F64D11}"/>
              </a:ext>
            </a:extLst>
          </p:cNvPr>
          <p:cNvSpPr>
            <a:spLocks noGrp="1"/>
          </p:cNvSpPr>
          <p:nvPr>
            <p:ph type="ftr" sz="quarter" idx="11"/>
          </p:nvPr>
        </p:nvSpPr>
        <p:spPr/>
        <p:txBody>
          <a:bodyPr/>
          <a:lstStyle>
            <a:lvl1pPr eaLnBrk="0" fontAlgn="base" hangingPunct="0">
              <a:spcBef>
                <a:spcPct val="0"/>
              </a:spcBef>
              <a:spcAft>
                <a:spcPct val="0"/>
              </a:spcAft>
              <a:defRPr>
                <a:solidFill>
                  <a:schemeClr val="tx1">
                    <a:tint val="75000"/>
                  </a:schemeClr>
                </a:solidFill>
                <a:latin typeface="Tahoma" panose="020B0604030504040204" pitchFamily="34" charset="0"/>
                <a:cs typeface="Arial" panose="020B0604020202020204" pitchFamily="34" charset="0"/>
              </a:defRPr>
            </a:lvl1pPr>
          </a:lstStyle>
          <a:p>
            <a:pPr>
              <a:defRPr/>
            </a:pPr>
            <a:endParaRPr lang="en-US"/>
          </a:p>
        </p:txBody>
      </p:sp>
      <p:sp>
        <p:nvSpPr>
          <p:cNvPr id="7" name="Slide Number Placeholder 21">
            <a:extLst>
              <a:ext uri="{FF2B5EF4-FFF2-40B4-BE49-F238E27FC236}">
                <a16:creationId xmlns:a16="http://schemas.microsoft.com/office/drawing/2014/main" id="{7A35A541-9D97-4D90-81D5-528D6718560B}"/>
              </a:ext>
            </a:extLst>
          </p:cNvPr>
          <p:cNvSpPr>
            <a:spLocks noGrp="1"/>
          </p:cNvSpPr>
          <p:nvPr>
            <p:ph type="sldNum" sz="quarter" idx="12"/>
          </p:nvPr>
        </p:nvSpPr>
        <p:spPr/>
        <p:txBody>
          <a:bodyPr/>
          <a:lstStyle>
            <a:lvl1pPr eaLnBrk="0" hangingPunct="0">
              <a:defRPr smtClean="0">
                <a:latin typeface="Tahoma" panose="020B0604030504040204" pitchFamily="34" charset="0"/>
              </a:defRPr>
            </a:lvl1pPr>
          </a:lstStyle>
          <a:p>
            <a:pPr>
              <a:defRPr/>
            </a:pPr>
            <a:fld id="{310D3D91-B7D9-43B5-BD96-2861214828CF}" type="slidenum">
              <a:rPr lang="en-US" altLang="en-US"/>
              <a:pPr>
                <a:defRPr/>
              </a:pPr>
              <a:t>‹#›</a:t>
            </a:fld>
            <a:endParaRPr lang="en-US" altLang="en-US"/>
          </a:p>
        </p:txBody>
      </p:sp>
    </p:spTree>
    <p:extLst>
      <p:ext uri="{BB962C8B-B14F-4D97-AF65-F5344CB8AC3E}">
        <p14:creationId xmlns:p14="http://schemas.microsoft.com/office/powerpoint/2010/main" val="755402846"/>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7" descr="VFC_PowerPoint_backgrounds-01.png">
            <a:extLst>
              <a:ext uri="{FF2B5EF4-FFF2-40B4-BE49-F238E27FC236}">
                <a16:creationId xmlns:a16="http://schemas.microsoft.com/office/drawing/2014/main" id="{BBEA9E28-4ECB-46F3-98EB-CFA34117E29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7C316FC2-E98C-4486-8C3B-3323CC7D1013}"/>
              </a:ext>
            </a:extLst>
          </p:cNvPr>
          <p:cNvSpPr>
            <a:spLocks noGrp="1"/>
          </p:cNvSpPr>
          <p:nvPr>
            <p:ph type="dt" sz="half" idx="10"/>
          </p:nvPr>
        </p:nvSpPr>
        <p:spPr/>
        <p:txBody>
          <a:bodyPr/>
          <a:lstStyle>
            <a:lvl1pPr eaLnBrk="0" fontAlgn="base" hangingPunct="0">
              <a:spcBef>
                <a:spcPct val="0"/>
              </a:spcBef>
              <a:spcAft>
                <a:spcPct val="0"/>
              </a:spcAft>
              <a:defRPr>
                <a:latin typeface="Tahoma" panose="020B0604030504040204" pitchFamily="34" charset="0"/>
                <a:cs typeface="Arial" panose="020B0604020202020204" pitchFamily="34" charset="0"/>
              </a:defRPr>
            </a:lvl1pPr>
          </a:lstStyle>
          <a:p>
            <a:pPr>
              <a:defRPr/>
            </a:pPr>
            <a:fld id="{41D44DAD-22AA-4A60-A2F2-83F1A13B1A19}" type="datetimeFigureOut">
              <a:rPr lang="en-US"/>
              <a:pPr>
                <a:defRPr/>
              </a:pPr>
              <a:t>12/14/2022</a:t>
            </a:fld>
            <a:endParaRPr lang="en-US"/>
          </a:p>
        </p:txBody>
      </p:sp>
      <p:sp>
        <p:nvSpPr>
          <p:cNvPr id="6" name="Footer Placeholder 4">
            <a:extLst>
              <a:ext uri="{FF2B5EF4-FFF2-40B4-BE49-F238E27FC236}">
                <a16:creationId xmlns:a16="http://schemas.microsoft.com/office/drawing/2014/main" id="{79B6002C-C534-43C1-A892-73630E8B7748}"/>
              </a:ext>
            </a:extLst>
          </p:cNvPr>
          <p:cNvSpPr>
            <a:spLocks noGrp="1"/>
          </p:cNvSpPr>
          <p:nvPr>
            <p:ph type="ftr" sz="quarter" idx="11"/>
          </p:nvPr>
        </p:nvSpPr>
        <p:spPr/>
        <p:txBody>
          <a:bodyPr/>
          <a:lstStyle>
            <a:lvl1pPr eaLnBrk="0" fontAlgn="base" hangingPunct="0">
              <a:spcBef>
                <a:spcPct val="0"/>
              </a:spcBef>
              <a:spcAft>
                <a:spcPct val="0"/>
              </a:spcAft>
              <a:defRPr>
                <a:latin typeface="Tahoma" panose="020B0604030504040204" pitchFamily="34" charset="0"/>
                <a:cs typeface="Arial" panose="020B0604020202020204" pitchFamily="34" charset="0"/>
              </a:defRPr>
            </a:lvl1pPr>
          </a:lstStyle>
          <a:p>
            <a:pPr>
              <a:defRPr/>
            </a:pPr>
            <a:endParaRPr lang="en-US"/>
          </a:p>
        </p:txBody>
      </p:sp>
      <p:sp>
        <p:nvSpPr>
          <p:cNvPr id="7" name="Slide Number Placeholder 5">
            <a:extLst>
              <a:ext uri="{FF2B5EF4-FFF2-40B4-BE49-F238E27FC236}">
                <a16:creationId xmlns:a16="http://schemas.microsoft.com/office/drawing/2014/main" id="{DEAC8DF6-3513-4C0C-917E-0A08FB778818}"/>
              </a:ext>
            </a:extLst>
          </p:cNvPr>
          <p:cNvSpPr>
            <a:spLocks noGrp="1"/>
          </p:cNvSpPr>
          <p:nvPr>
            <p:ph type="sldNum" sz="quarter" idx="12"/>
          </p:nvPr>
        </p:nvSpPr>
        <p:spPr/>
        <p:txBody>
          <a:bodyPr/>
          <a:lstStyle>
            <a:lvl1pPr eaLnBrk="0" hangingPunct="0">
              <a:defRPr smtClean="0">
                <a:latin typeface="Tahoma" panose="020B0604030504040204" pitchFamily="34" charset="0"/>
              </a:defRPr>
            </a:lvl1pPr>
          </a:lstStyle>
          <a:p>
            <a:pPr>
              <a:defRPr/>
            </a:pPr>
            <a:fld id="{ABE59EA8-B8CD-417B-89B4-746C8B647688}" type="slidenum">
              <a:rPr lang="en-US" altLang="en-US"/>
              <a:pPr>
                <a:defRPr/>
              </a:pPr>
              <a:t>‹#›</a:t>
            </a:fld>
            <a:endParaRPr lang="en-US" altLang="en-US"/>
          </a:p>
        </p:txBody>
      </p:sp>
    </p:spTree>
    <p:extLst>
      <p:ext uri="{BB962C8B-B14F-4D97-AF65-F5344CB8AC3E}">
        <p14:creationId xmlns:p14="http://schemas.microsoft.com/office/powerpoint/2010/main" val="24147847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44A158E-A660-4218-8938-CD214146B7A8}"/>
              </a:ext>
            </a:extLst>
          </p:cNvPr>
          <p:cNvSpPr>
            <a:spLocks noGrp="1"/>
          </p:cNvSpPr>
          <p:nvPr>
            <p:ph type="dt" sz="half" idx="10"/>
          </p:nvPr>
        </p:nvSpPr>
        <p:spPr/>
        <p:txBody>
          <a:bodyPr/>
          <a:lstStyle>
            <a:lvl1pPr eaLnBrk="0" fontAlgn="base" hangingPunct="0">
              <a:spcBef>
                <a:spcPct val="0"/>
              </a:spcBef>
              <a:spcAft>
                <a:spcPct val="0"/>
              </a:spcAft>
              <a:defRPr>
                <a:latin typeface="Tahoma" panose="020B0604030504040204" pitchFamily="34" charset="0"/>
                <a:cs typeface="Arial" panose="020B0604020202020204" pitchFamily="34" charset="0"/>
              </a:defRPr>
            </a:lvl1pPr>
          </a:lstStyle>
          <a:p>
            <a:pPr>
              <a:defRPr/>
            </a:pPr>
            <a:fld id="{243193F8-0F22-4071-A5AE-349A912C1D6E}" type="datetimeFigureOut">
              <a:rPr lang="en-US"/>
              <a:pPr>
                <a:defRPr/>
              </a:pPr>
              <a:t>12/14/2022</a:t>
            </a:fld>
            <a:endParaRPr lang="en-US"/>
          </a:p>
        </p:txBody>
      </p:sp>
      <p:sp>
        <p:nvSpPr>
          <p:cNvPr id="5" name="Footer Placeholder 4">
            <a:extLst>
              <a:ext uri="{FF2B5EF4-FFF2-40B4-BE49-F238E27FC236}">
                <a16:creationId xmlns:a16="http://schemas.microsoft.com/office/drawing/2014/main" id="{26B949AB-43F7-4497-A220-CA8187197E2C}"/>
              </a:ext>
            </a:extLst>
          </p:cNvPr>
          <p:cNvSpPr>
            <a:spLocks noGrp="1"/>
          </p:cNvSpPr>
          <p:nvPr>
            <p:ph type="ftr" sz="quarter" idx="11"/>
          </p:nvPr>
        </p:nvSpPr>
        <p:spPr/>
        <p:txBody>
          <a:bodyPr/>
          <a:lstStyle>
            <a:lvl1pPr eaLnBrk="0" fontAlgn="base" hangingPunct="0">
              <a:spcBef>
                <a:spcPct val="0"/>
              </a:spcBef>
              <a:spcAft>
                <a:spcPct val="0"/>
              </a:spcAft>
              <a:defRPr>
                <a:latin typeface="Tahoma" panose="020B0604030504040204" pitchFamily="34" charset="0"/>
                <a:cs typeface="Arial" panose="020B0604020202020204" pitchFamily="34" charset="0"/>
              </a:defRPr>
            </a:lvl1pPr>
          </a:lstStyle>
          <a:p>
            <a:pPr>
              <a:defRPr/>
            </a:pPr>
            <a:endParaRPr lang="en-US"/>
          </a:p>
        </p:txBody>
      </p:sp>
      <p:sp>
        <p:nvSpPr>
          <p:cNvPr id="6" name="Slide Number Placeholder 5">
            <a:extLst>
              <a:ext uri="{FF2B5EF4-FFF2-40B4-BE49-F238E27FC236}">
                <a16:creationId xmlns:a16="http://schemas.microsoft.com/office/drawing/2014/main" id="{5C68F925-FFE0-43BC-9E51-16C0C3347428}"/>
              </a:ext>
            </a:extLst>
          </p:cNvPr>
          <p:cNvSpPr>
            <a:spLocks noGrp="1"/>
          </p:cNvSpPr>
          <p:nvPr>
            <p:ph type="sldNum" sz="quarter" idx="12"/>
          </p:nvPr>
        </p:nvSpPr>
        <p:spPr/>
        <p:txBody>
          <a:bodyPr/>
          <a:lstStyle>
            <a:lvl1pPr eaLnBrk="0" hangingPunct="0">
              <a:defRPr smtClean="0">
                <a:latin typeface="Tahoma" panose="020B0604030504040204" pitchFamily="34" charset="0"/>
              </a:defRPr>
            </a:lvl1pPr>
          </a:lstStyle>
          <a:p>
            <a:pPr>
              <a:defRPr/>
            </a:pPr>
            <a:fld id="{E3A7493D-4C8A-45E1-B5B6-97849B2B60E5}" type="slidenum">
              <a:rPr lang="en-US" altLang="en-US"/>
              <a:pPr>
                <a:defRPr/>
              </a:pPr>
              <a:t>‹#›</a:t>
            </a:fld>
            <a:endParaRPr lang="en-US" altLang="en-US"/>
          </a:p>
        </p:txBody>
      </p:sp>
    </p:spTree>
    <p:extLst>
      <p:ext uri="{BB962C8B-B14F-4D97-AF65-F5344CB8AC3E}">
        <p14:creationId xmlns:p14="http://schemas.microsoft.com/office/powerpoint/2010/main" val="26529891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24ED679-6E6E-4979-A6C1-9F00A806F041}"/>
              </a:ext>
            </a:extLst>
          </p:cNvPr>
          <p:cNvSpPr>
            <a:spLocks noGrp="1"/>
          </p:cNvSpPr>
          <p:nvPr>
            <p:ph type="dt" sz="half" idx="10"/>
          </p:nvPr>
        </p:nvSpPr>
        <p:spPr/>
        <p:txBody>
          <a:bodyPr/>
          <a:lstStyle>
            <a:lvl1pPr eaLnBrk="0" fontAlgn="base" hangingPunct="0">
              <a:spcBef>
                <a:spcPct val="0"/>
              </a:spcBef>
              <a:spcAft>
                <a:spcPct val="0"/>
              </a:spcAft>
              <a:defRPr>
                <a:latin typeface="Tahoma" panose="020B0604030504040204" pitchFamily="34" charset="0"/>
                <a:cs typeface="Arial" panose="020B0604020202020204" pitchFamily="34" charset="0"/>
              </a:defRPr>
            </a:lvl1pPr>
          </a:lstStyle>
          <a:p>
            <a:pPr>
              <a:defRPr/>
            </a:pPr>
            <a:fld id="{EDC539E7-BEE0-4EA2-9DDF-71E31C69F988}" type="datetimeFigureOut">
              <a:rPr lang="en-US"/>
              <a:pPr>
                <a:defRPr/>
              </a:pPr>
              <a:t>12/14/2022</a:t>
            </a:fld>
            <a:endParaRPr lang="en-US"/>
          </a:p>
        </p:txBody>
      </p:sp>
      <p:sp>
        <p:nvSpPr>
          <p:cNvPr id="6" name="Footer Placeholder 5">
            <a:extLst>
              <a:ext uri="{FF2B5EF4-FFF2-40B4-BE49-F238E27FC236}">
                <a16:creationId xmlns:a16="http://schemas.microsoft.com/office/drawing/2014/main" id="{7B2EBFDA-73AD-4357-B249-329FBE677164}"/>
              </a:ext>
            </a:extLst>
          </p:cNvPr>
          <p:cNvSpPr>
            <a:spLocks noGrp="1"/>
          </p:cNvSpPr>
          <p:nvPr>
            <p:ph type="ftr" sz="quarter" idx="11"/>
          </p:nvPr>
        </p:nvSpPr>
        <p:spPr/>
        <p:txBody>
          <a:bodyPr/>
          <a:lstStyle>
            <a:lvl1pPr eaLnBrk="0" fontAlgn="base" hangingPunct="0">
              <a:spcBef>
                <a:spcPct val="0"/>
              </a:spcBef>
              <a:spcAft>
                <a:spcPct val="0"/>
              </a:spcAft>
              <a:defRPr>
                <a:latin typeface="Tahoma" panose="020B0604030504040204" pitchFamily="34" charset="0"/>
                <a:cs typeface="Arial" panose="020B0604020202020204" pitchFamily="34" charset="0"/>
              </a:defRPr>
            </a:lvl1pPr>
          </a:lstStyle>
          <a:p>
            <a:pPr>
              <a:defRPr/>
            </a:pPr>
            <a:endParaRPr lang="en-US"/>
          </a:p>
        </p:txBody>
      </p:sp>
      <p:sp>
        <p:nvSpPr>
          <p:cNvPr id="7" name="Slide Number Placeholder 6">
            <a:extLst>
              <a:ext uri="{FF2B5EF4-FFF2-40B4-BE49-F238E27FC236}">
                <a16:creationId xmlns:a16="http://schemas.microsoft.com/office/drawing/2014/main" id="{7F9D54A2-2DD2-4986-BF4C-B81F17ED6427}"/>
              </a:ext>
            </a:extLst>
          </p:cNvPr>
          <p:cNvSpPr>
            <a:spLocks noGrp="1"/>
          </p:cNvSpPr>
          <p:nvPr>
            <p:ph type="sldNum" sz="quarter" idx="12"/>
          </p:nvPr>
        </p:nvSpPr>
        <p:spPr/>
        <p:txBody>
          <a:bodyPr/>
          <a:lstStyle>
            <a:lvl1pPr eaLnBrk="0" hangingPunct="0">
              <a:defRPr smtClean="0">
                <a:latin typeface="Tahoma" panose="020B0604030504040204" pitchFamily="34" charset="0"/>
              </a:defRPr>
            </a:lvl1pPr>
          </a:lstStyle>
          <a:p>
            <a:pPr>
              <a:defRPr/>
            </a:pPr>
            <a:fld id="{FDC660BC-41C3-45CD-BB9F-29CFF628279B}" type="slidenum">
              <a:rPr lang="en-US" altLang="en-US"/>
              <a:pPr>
                <a:defRPr/>
              </a:pPr>
              <a:t>‹#›</a:t>
            </a:fld>
            <a:endParaRPr lang="en-US" altLang="en-US"/>
          </a:p>
        </p:txBody>
      </p:sp>
    </p:spTree>
    <p:extLst>
      <p:ext uri="{BB962C8B-B14F-4D97-AF65-F5344CB8AC3E}">
        <p14:creationId xmlns:p14="http://schemas.microsoft.com/office/powerpoint/2010/main" val="290833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29F108C-8B56-4D07-BD9E-FCE484205D8A}"/>
              </a:ext>
            </a:extLst>
          </p:cNvPr>
          <p:cNvSpPr>
            <a:spLocks noGrp="1"/>
          </p:cNvSpPr>
          <p:nvPr>
            <p:ph type="dt" sz="half" idx="10"/>
          </p:nvPr>
        </p:nvSpPr>
        <p:spPr/>
        <p:txBody>
          <a:bodyPr/>
          <a:lstStyle>
            <a:lvl1pPr eaLnBrk="0" fontAlgn="base" hangingPunct="0">
              <a:spcBef>
                <a:spcPct val="0"/>
              </a:spcBef>
              <a:spcAft>
                <a:spcPct val="0"/>
              </a:spcAft>
              <a:defRPr>
                <a:latin typeface="Tahoma" panose="020B0604030504040204" pitchFamily="34" charset="0"/>
                <a:cs typeface="Arial" panose="020B0604020202020204" pitchFamily="34" charset="0"/>
              </a:defRPr>
            </a:lvl1pPr>
          </a:lstStyle>
          <a:p>
            <a:pPr>
              <a:defRPr/>
            </a:pPr>
            <a:fld id="{863F5F5F-CEF0-47C8-9899-25732C6AB268}" type="datetimeFigureOut">
              <a:rPr lang="en-US"/>
              <a:pPr>
                <a:defRPr/>
              </a:pPr>
              <a:t>12/14/2022</a:t>
            </a:fld>
            <a:endParaRPr lang="en-US"/>
          </a:p>
        </p:txBody>
      </p:sp>
      <p:sp>
        <p:nvSpPr>
          <p:cNvPr id="8" name="Footer Placeholder 7">
            <a:extLst>
              <a:ext uri="{FF2B5EF4-FFF2-40B4-BE49-F238E27FC236}">
                <a16:creationId xmlns:a16="http://schemas.microsoft.com/office/drawing/2014/main" id="{41F1DD20-7ECD-453F-B468-7BC56D926055}"/>
              </a:ext>
            </a:extLst>
          </p:cNvPr>
          <p:cNvSpPr>
            <a:spLocks noGrp="1"/>
          </p:cNvSpPr>
          <p:nvPr>
            <p:ph type="ftr" sz="quarter" idx="11"/>
          </p:nvPr>
        </p:nvSpPr>
        <p:spPr/>
        <p:txBody>
          <a:bodyPr/>
          <a:lstStyle>
            <a:lvl1pPr eaLnBrk="0" fontAlgn="base" hangingPunct="0">
              <a:spcBef>
                <a:spcPct val="0"/>
              </a:spcBef>
              <a:spcAft>
                <a:spcPct val="0"/>
              </a:spcAft>
              <a:defRPr>
                <a:latin typeface="Tahoma" panose="020B0604030504040204" pitchFamily="34" charset="0"/>
                <a:cs typeface="Arial" panose="020B0604020202020204" pitchFamily="34" charset="0"/>
              </a:defRPr>
            </a:lvl1pPr>
          </a:lstStyle>
          <a:p>
            <a:pPr>
              <a:defRPr/>
            </a:pPr>
            <a:endParaRPr lang="en-US"/>
          </a:p>
        </p:txBody>
      </p:sp>
      <p:sp>
        <p:nvSpPr>
          <p:cNvPr id="9" name="Slide Number Placeholder 8">
            <a:extLst>
              <a:ext uri="{FF2B5EF4-FFF2-40B4-BE49-F238E27FC236}">
                <a16:creationId xmlns:a16="http://schemas.microsoft.com/office/drawing/2014/main" id="{0109DDC3-56D2-4E0D-B939-AC79C9336DEA}"/>
              </a:ext>
            </a:extLst>
          </p:cNvPr>
          <p:cNvSpPr>
            <a:spLocks noGrp="1"/>
          </p:cNvSpPr>
          <p:nvPr>
            <p:ph type="sldNum" sz="quarter" idx="12"/>
          </p:nvPr>
        </p:nvSpPr>
        <p:spPr/>
        <p:txBody>
          <a:bodyPr/>
          <a:lstStyle>
            <a:lvl1pPr eaLnBrk="0" hangingPunct="0">
              <a:defRPr smtClean="0">
                <a:latin typeface="Tahoma" panose="020B0604030504040204" pitchFamily="34" charset="0"/>
              </a:defRPr>
            </a:lvl1pPr>
          </a:lstStyle>
          <a:p>
            <a:pPr>
              <a:defRPr/>
            </a:pPr>
            <a:fld id="{7EA9C476-97F2-42F9-9062-483A86942E9D}" type="slidenum">
              <a:rPr lang="en-US" altLang="en-US"/>
              <a:pPr>
                <a:defRPr/>
              </a:pPr>
              <a:t>‹#›</a:t>
            </a:fld>
            <a:endParaRPr lang="en-US" altLang="en-US"/>
          </a:p>
        </p:txBody>
      </p:sp>
    </p:spTree>
    <p:extLst>
      <p:ext uri="{BB962C8B-B14F-4D97-AF65-F5344CB8AC3E}">
        <p14:creationId xmlns:p14="http://schemas.microsoft.com/office/powerpoint/2010/main" val="42002961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786A6DD-7588-4052-ADCD-CF49329F52CD}"/>
              </a:ext>
            </a:extLst>
          </p:cNvPr>
          <p:cNvSpPr>
            <a:spLocks noGrp="1"/>
          </p:cNvSpPr>
          <p:nvPr>
            <p:ph type="dt" sz="half" idx="10"/>
          </p:nvPr>
        </p:nvSpPr>
        <p:spPr/>
        <p:txBody>
          <a:bodyPr/>
          <a:lstStyle>
            <a:lvl1pPr eaLnBrk="0" fontAlgn="base" hangingPunct="0">
              <a:spcBef>
                <a:spcPct val="0"/>
              </a:spcBef>
              <a:spcAft>
                <a:spcPct val="0"/>
              </a:spcAft>
              <a:defRPr>
                <a:latin typeface="Tahoma" panose="020B0604030504040204" pitchFamily="34" charset="0"/>
                <a:cs typeface="Arial" panose="020B0604020202020204" pitchFamily="34" charset="0"/>
              </a:defRPr>
            </a:lvl1pPr>
          </a:lstStyle>
          <a:p>
            <a:pPr>
              <a:defRPr/>
            </a:pPr>
            <a:fld id="{6A8280C4-6AEB-4D11-81E8-00053BCAEB37}" type="datetimeFigureOut">
              <a:rPr lang="en-US"/>
              <a:pPr>
                <a:defRPr/>
              </a:pPr>
              <a:t>12/14/2022</a:t>
            </a:fld>
            <a:endParaRPr lang="en-US"/>
          </a:p>
        </p:txBody>
      </p:sp>
      <p:sp>
        <p:nvSpPr>
          <p:cNvPr id="4" name="Footer Placeholder 3">
            <a:extLst>
              <a:ext uri="{FF2B5EF4-FFF2-40B4-BE49-F238E27FC236}">
                <a16:creationId xmlns:a16="http://schemas.microsoft.com/office/drawing/2014/main" id="{61A12F80-9ECE-4F8D-9066-6AD7D950E827}"/>
              </a:ext>
            </a:extLst>
          </p:cNvPr>
          <p:cNvSpPr>
            <a:spLocks noGrp="1"/>
          </p:cNvSpPr>
          <p:nvPr>
            <p:ph type="ftr" sz="quarter" idx="11"/>
          </p:nvPr>
        </p:nvSpPr>
        <p:spPr/>
        <p:txBody>
          <a:bodyPr/>
          <a:lstStyle>
            <a:lvl1pPr eaLnBrk="0" fontAlgn="base" hangingPunct="0">
              <a:spcBef>
                <a:spcPct val="0"/>
              </a:spcBef>
              <a:spcAft>
                <a:spcPct val="0"/>
              </a:spcAft>
              <a:defRPr>
                <a:latin typeface="Tahoma" panose="020B0604030504040204" pitchFamily="34" charset="0"/>
                <a:cs typeface="Arial" panose="020B0604020202020204" pitchFamily="34" charset="0"/>
              </a:defRPr>
            </a:lvl1pPr>
          </a:lstStyle>
          <a:p>
            <a:pPr>
              <a:defRPr/>
            </a:pPr>
            <a:endParaRPr lang="en-US"/>
          </a:p>
        </p:txBody>
      </p:sp>
      <p:sp>
        <p:nvSpPr>
          <p:cNvPr id="5" name="Slide Number Placeholder 4">
            <a:extLst>
              <a:ext uri="{FF2B5EF4-FFF2-40B4-BE49-F238E27FC236}">
                <a16:creationId xmlns:a16="http://schemas.microsoft.com/office/drawing/2014/main" id="{7CF9FC4D-E3D7-4428-8C13-854EA191EB44}"/>
              </a:ext>
            </a:extLst>
          </p:cNvPr>
          <p:cNvSpPr>
            <a:spLocks noGrp="1"/>
          </p:cNvSpPr>
          <p:nvPr>
            <p:ph type="sldNum" sz="quarter" idx="12"/>
          </p:nvPr>
        </p:nvSpPr>
        <p:spPr/>
        <p:txBody>
          <a:bodyPr/>
          <a:lstStyle>
            <a:lvl1pPr eaLnBrk="0" hangingPunct="0">
              <a:defRPr smtClean="0">
                <a:latin typeface="Tahoma" panose="020B0604030504040204" pitchFamily="34" charset="0"/>
              </a:defRPr>
            </a:lvl1pPr>
          </a:lstStyle>
          <a:p>
            <a:pPr>
              <a:defRPr/>
            </a:pPr>
            <a:fld id="{382C4A40-9DF5-4377-AA49-F147A49CC450}" type="slidenum">
              <a:rPr lang="en-US" altLang="en-US"/>
              <a:pPr>
                <a:defRPr/>
              </a:pPr>
              <a:t>‹#›</a:t>
            </a:fld>
            <a:endParaRPr lang="en-US" altLang="en-US"/>
          </a:p>
        </p:txBody>
      </p:sp>
    </p:spTree>
    <p:extLst>
      <p:ext uri="{BB962C8B-B14F-4D97-AF65-F5344CB8AC3E}">
        <p14:creationId xmlns:p14="http://schemas.microsoft.com/office/powerpoint/2010/main" val="27232032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4C23028-6294-49E3-8991-F1CE54D4D36F}"/>
              </a:ext>
            </a:extLst>
          </p:cNvPr>
          <p:cNvSpPr>
            <a:spLocks noGrp="1"/>
          </p:cNvSpPr>
          <p:nvPr>
            <p:ph type="dt" sz="half" idx="10"/>
          </p:nvPr>
        </p:nvSpPr>
        <p:spPr/>
        <p:txBody>
          <a:bodyPr/>
          <a:lstStyle>
            <a:lvl1pPr eaLnBrk="0" fontAlgn="base" hangingPunct="0">
              <a:spcBef>
                <a:spcPct val="0"/>
              </a:spcBef>
              <a:spcAft>
                <a:spcPct val="0"/>
              </a:spcAft>
              <a:defRPr>
                <a:latin typeface="Tahoma" panose="020B0604030504040204" pitchFamily="34" charset="0"/>
                <a:cs typeface="Arial" panose="020B0604020202020204" pitchFamily="34" charset="0"/>
              </a:defRPr>
            </a:lvl1pPr>
          </a:lstStyle>
          <a:p>
            <a:pPr>
              <a:defRPr/>
            </a:pPr>
            <a:fld id="{9E63A3DA-98D3-4B2A-9DF9-2AC1EFC77F30}" type="datetimeFigureOut">
              <a:rPr lang="en-US"/>
              <a:pPr>
                <a:defRPr/>
              </a:pPr>
              <a:t>12/14/2022</a:t>
            </a:fld>
            <a:endParaRPr lang="en-US"/>
          </a:p>
        </p:txBody>
      </p:sp>
      <p:sp>
        <p:nvSpPr>
          <p:cNvPr id="3" name="Footer Placeholder 2">
            <a:extLst>
              <a:ext uri="{FF2B5EF4-FFF2-40B4-BE49-F238E27FC236}">
                <a16:creationId xmlns:a16="http://schemas.microsoft.com/office/drawing/2014/main" id="{6D691A65-FF00-4978-8217-6767F4BC2665}"/>
              </a:ext>
            </a:extLst>
          </p:cNvPr>
          <p:cNvSpPr>
            <a:spLocks noGrp="1"/>
          </p:cNvSpPr>
          <p:nvPr>
            <p:ph type="ftr" sz="quarter" idx="11"/>
          </p:nvPr>
        </p:nvSpPr>
        <p:spPr/>
        <p:txBody>
          <a:bodyPr/>
          <a:lstStyle>
            <a:lvl1pPr eaLnBrk="0" fontAlgn="base" hangingPunct="0">
              <a:spcBef>
                <a:spcPct val="0"/>
              </a:spcBef>
              <a:spcAft>
                <a:spcPct val="0"/>
              </a:spcAft>
              <a:defRPr>
                <a:latin typeface="Tahoma" panose="020B0604030504040204" pitchFamily="34" charset="0"/>
                <a:cs typeface="Arial" panose="020B0604020202020204" pitchFamily="34" charset="0"/>
              </a:defRPr>
            </a:lvl1pPr>
          </a:lstStyle>
          <a:p>
            <a:pPr>
              <a:defRPr/>
            </a:pPr>
            <a:endParaRPr lang="en-US"/>
          </a:p>
        </p:txBody>
      </p:sp>
      <p:sp>
        <p:nvSpPr>
          <p:cNvPr id="4" name="Slide Number Placeholder 3">
            <a:extLst>
              <a:ext uri="{FF2B5EF4-FFF2-40B4-BE49-F238E27FC236}">
                <a16:creationId xmlns:a16="http://schemas.microsoft.com/office/drawing/2014/main" id="{4800E314-6133-4E35-8D73-1237F189F10C}"/>
              </a:ext>
            </a:extLst>
          </p:cNvPr>
          <p:cNvSpPr>
            <a:spLocks noGrp="1"/>
          </p:cNvSpPr>
          <p:nvPr>
            <p:ph type="sldNum" sz="quarter" idx="12"/>
          </p:nvPr>
        </p:nvSpPr>
        <p:spPr/>
        <p:txBody>
          <a:bodyPr/>
          <a:lstStyle>
            <a:lvl1pPr eaLnBrk="0" hangingPunct="0">
              <a:defRPr smtClean="0">
                <a:latin typeface="Tahoma" panose="020B0604030504040204" pitchFamily="34" charset="0"/>
              </a:defRPr>
            </a:lvl1pPr>
          </a:lstStyle>
          <a:p>
            <a:pPr>
              <a:defRPr/>
            </a:pPr>
            <a:fld id="{D7064AD1-DAC0-4428-A04E-F709F6BF7ACB}" type="slidenum">
              <a:rPr lang="en-US" altLang="en-US"/>
              <a:pPr>
                <a:defRPr/>
              </a:pPr>
              <a:t>‹#›</a:t>
            </a:fld>
            <a:endParaRPr lang="en-US" altLang="en-US"/>
          </a:p>
        </p:txBody>
      </p:sp>
    </p:spTree>
    <p:extLst>
      <p:ext uri="{BB962C8B-B14F-4D97-AF65-F5344CB8AC3E}">
        <p14:creationId xmlns:p14="http://schemas.microsoft.com/office/powerpoint/2010/main" val="36184990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83E002EE-1FCC-4D8D-A257-9AE1036101A4}"/>
              </a:ext>
            </a:extLst>
          </p:cNvPr>
          <p:cNvSpPr>
            <a:spLocks noGrp="1"/>
          </p:cNvSpPr>
          <p:nvPr>
            <p:ph type="dt" sz="half" idx="10"/>
          </p:nvPr>
        </p:nvSpPr>
        <p:spPr/>
        <p:txBody>
          <a:bodyPr/>
          <a:lstStyle>
            <a:lvl1pPr eaLnBrk="0" fontAlgn="base" hangingPunct="0">
              <a:spcBef>
                <a:spcPct val="0"/>
              </a:spcBef>
              <a:spcAft>
                <a:spcPct val="0"/>
              </a:spcAft>
              <a:defRPr>
                <a:latin typeface="Tahoma" panose="020B0604030504040204" pitchFamily="34" charset="0"/>
                <a:cs typeface="Arial" panose="020B0604020202020204" pitchFamily="34" charset="0"/>
              </a:defRPr>
            </a:lvl1pPr>
          </a:lstStyle>
          <a:p>
            <a:pPr>
              <a:defRPr/>
            </a:pPr>
            <a:fld id="{D74EDAD3-4EFB-434C-A592-3FEE30557E49}" type="datetimeFigureOut">
              <a:rPr lang="en-US"/>
              <a:pPr>
                <a:defRPr/>
              </a:pPr>
              <a:t>12/14/2022</a:t>
            </a:fld>
            <a:endParaRPr lang="en-US"/>
          </a:p>
        </p:txBody>
      </p:sp>
      <p:sp>
        <p:nvSpPr>
          <p:cNvPr id="6" name="Footer Placeholder 5">
            <a:extLst>
              <a:ext uri="{FF2B5EF4-FFF2-40B4-BE49-F238E27FC236}">
                <a16:creationId xmlns:a16="http://schemas.microsoft.com/office/drawing/2014/main" id="{F5367479-CAD1-4018-B1B3-FC94EA1C637B}"/>
              </a:ext>
            </a:extLst>
          </p:cNvPr>
          <p:cNvSpPr>
            <a:spLocks noGrp="1"/>
          </p:cNvSpPr>
          <p:nvPr>
            <p:ph type="ftr" sz="quarter" idx="11"/>
          </p:nvPr>
        </p:nvSpPr>
        <p:spPr/>
        <p:txBody>
          <a:bodyPr/>
          <a:lstStyle>
            <a:lvl1pPr eaLnBrk="0" fontAlgn="base" hangingPunct="0">
              <a:spcBef>
                <a:spcPct val="0"/>
              </a:spcBef>
              <a:spcAft>
                <a:spcPct val="0"/>
              </a:spcAft>
              <a:defRPr>
                <a:latin typeface="Tahoma" panose="020B0604030504040204" pitchFamily="34" charset="0"/>
                <a:cs typeface="Arial" panose="020B0604020202020204" pitchFamily="34" charset="0"/>
              </a:defRPr>
            </a:lvl1pPr>
          </a:lstStyle>
          <a:p>
            <a:pPr>
              <a:defRPr/>
            </a:pPr>
            <a:endParaRPr lang="en-US"/>
          </a:p>
        </p:txBody>
      </p:sp>
      <p:sp>
        <p:nvSpPr>
          <p:cNvPr id="7" name="Slide Number Placeholder 6">
            <a:extLst>
              <a:ext uri="{FF2B5EF4-FFF2-40B4-BE49-F238E27FC236}">
                <a16:creationId xmlns:a16="http://schemas.microsoft.com/office/drawing/2014/main" id="{BFAFF590-9872-4AC5-B526-465CD3181571}"/>
              </a:ext>
            </a:extLst>
          </p:cNvPr>
          <p:cNvSpPr>
            <a:spLocks noGrp="1"/>
          </p:cNvSpPr>
          <p:nvPr>
            <p:ph type="sldNum" sz="quarter" idx="12"/>
          </p:nvPr>
        </p:nvSpPr>
        <p:spPr/>
        <p:txBody>
          <a:bodyPr/>
          <a:lstStyle>
            <a:lvl1pPr eaLnBrk="0" hangingPunct="0">
              <a:defRPr smtClean="0">
                <a:latin typeface="Tahoma" panose="020B0604030504040204" pitchFamily="34" charset="0"/>
              </a:defRPr>
            </a:lvl1pPr>
          </a:lstStyle>
          <a:p>
            <a:pPr>
              <a:defRPr/>
            </a:pPr>
            <a:fld id="{6E106244-C519-4EE8-B2E6-6EA0F62C0281}" type="slidenum">
              <a:rPr lang="en-US" altLang="en-US"/>
              <a:pPr>
                <a:defRPr/>
              </a:pPr>
              <a:t>‹#›</a:t>
            </a:fld>
            <a:endParaRPr lang="en-US" altLang="en-US"/>
          </a:p>
        </p:txBody>
      </p:sp>
    </p:spTree>
    <p:extLst>
      <p:ext uri="{BB962C8B-B14F-4D97-AF65-F5344CB8AC3E}">
        <p14:creationId xmlns:p14="http://schemas.microsoft.com/office/powerpoint/2010/main" val="1950631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C6FBC515-8193-4EF7-BFAC-689B0F57F031}"/>
              </a:ext>
            </a:extLst>
          </p:cNvPr>
          <p:cNvSpPr>
            <a:spLocks noGrp="1"/>
          </p:cNvSpPr>
          <p:nvPr>
            <p:ph type="dt" sz="half" idx="10"/>
          </p:nvPr>
        </p:nvSpPr>
        <p:spPr/>
        <p:txBody>
          <a:bodyPr/>
          <a:lstStyle>
            <a:lvl1pPr eaLnBrk="0" fontAlgn="base" hangingPunct="0">
              <a:spcBef>
                <a:spcPct val="0"/>
              </a:spcBef>
              <a:spcAft>
                <a:spcPct val="0"/>
              </a:spcAft>
              <a:defRPr>
                <a:latin typeface="Tahoma" panose="020B0604030504040204" pitchFamily="34" charset="0"/>
                <a:cs typeface="Arial" panose="020B0604020202020204" pitchFamily="34" charset="0"/>
              </a:defRPr>
            </a:lvl1pPr>
          </a:lstStyle>
          <a:p>
            <a:pPr>
              <a:defRPr/>
            </a:pPr>
            <a:fld id="{8CDA59D8-A39F-431F-BE51-67CE53E59D23}" type="datetimeFigureOut">
              <a:rPr lang="en-US"/>
              <a:pPr>
                <a:defRPr/>
              </a:pPr>
              <a:t>12/14/2022</a:t>
            </a:fld>
            <a:endParaRPr lang="en-US"/>
          </a:p>
        </p:txBody>
      </p:sp>
      <p:sp>
        <p:nvSpPr>
          <p:cNvPr id="6" name="Footer Placeholder 5">
            <a:extLst>
              <a:ext uri="{FF2B5EF4-FFF2-40B4-BE49-F238E27FC236}">
                <a16:creationId xmlns:a16="http://schemas.microsoft.com/office/drawing/2014/main" id="{C597062F-F4D9-4C03-BCFB-57D71E346FB2}"/>
              </a:ext>
            </a:extLst>
          </p:cNvPr>
          <p:cNvSpPr>
            <a:spLocks noGrp="1"/>
          </p:cNvSpPr>
          <p:nvPr>
            <p:ph type="ftr" sz="quarter" idx="11"/>
          </p:nvPr>
        </p:nvSpPr>
        <p:spPr/>
        <p:txBody>
          <a:bodyPr/>
          <a:lstStyle>
            <a:lvl1pPr eaLnBrk="0" fontAlgn="base" hangingPunct="0">
              <a:spcBef>
                <a:spcPct val="0"/>
              </a:spcBef>
              <a:spcAft>
                <a:spcPct val="0"/>
              </a:spcAft>
              <a:defRPr>
                <a:latin typeface="Tahoma" panose="020B0604030504040204" pitchFamily="34" charset="0"/>
                <a:cs typeface="Arial" panose="020B0604020202020204" pitchFamily="34" charset="0"/>
              </a:defRPr>
            </a:lvl1pPr>
          </a:lstStyle>
          <a:p>
            <a:pPr>
              <a:defRPr/>
            </a:pPr>
            <a:endParaRPr lang="en-US"/>
          </a:p>
        </p:txBody>
      </p:sp>
      <p:sp>
        <p:nvSpPr>
          <p:cNvPr id="7" name="Slide Number Placeholder 6">
            <a:extLst>
              <a:ext uri="{FF2B5EF4-FFF2-40B4-BE49-F238E27FC236}">
                <a16:creationId xmlns:a16="http://schemas.microsoft.com/office/drawing/2014/main" id="{3E5837CC-3159-41C4-A26B-FB75AB483D1F}"/>
              </a:ext>
            </a:extLst>
          </p:cNvPr>
          <p:cNvSpPr>
            <a:spLocks noGrp="1"/>
          </p:cNvSpPr>
          <p:nvPr>
            <p:ph type="sldNum" sz="quarter" idx="12"/>
          </p:nvPr>
        </p:nvSpPr>
        <p:spPr/>
        <p:txBody>
          <a:bodyPr/>
          <a:lstStyle>
            <a:lvl1pPr eaLnBrk="0" hangingPunct="0">
              <a:defRPr smtClean="0">
                <a:latin typeface="Tahoma" panose="020B0604030504040204" pitchFamily="34" charset="0"/>
              </a:defRPr>
            </a:lvl1pPr>
          </a:lstStyle>
          <a:p>
            <a:pPr>
              <a:defRPr/>
            </a:pPr>
            <a:fld id="{EF06E766-C5B1-4839-B23F-692AE50FCE8C}" type="slidenum">
              <a:rPr lang="en-US" altLang="en-US"/>
              <a:pPr>
                <a:defRPr/>
              </a:pPr>
              <a:t>‹#›</a:t>
            </a:fld>
            <a:endParaRPr lang="en-US" altLang="en-US"/>
          </a:p>
        </p:txBody>
      </p:sp>
    </p:spTree>
    <p:extLst>
      <p:ext uri="{BB962C8B-B14F-4D97-AF65-F5344CB8AC3E}">
        <p14:creationId xmlns:p14="http://schemas.microsoft.com/office/powerpoint/2010/main" val="13722049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A34DE1EA-9E0D-47D2-AECA-F749C08FB6A1}"/>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D38E241B-83D9-4D2D-9846-13022A34A811}"/>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C91C2391-DEC1-403B-BF8B-37D7F04D14F5}"/>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a:cs typeface="+mn-cs"/>
              </a:defRPr>
            </a:lvl1pPr>
          </a:lstStyle>
          <a:p>
            <a:pPr>
              <a:defRPr/>
            </a:pPr>
            <a:fld id="{54185519-F0F0-4972-8572-71DCF5662507}" type="datetimeFigureOut">
              <a:rPr lang="en-US"/>
              <a:pPr>
                <a:defRPr/>
              </a:pPr>
              <a:t>12/14/2022</a:t>
            </a:fld>
            <a:endParaRPr lang="en-US"/>
          </a:p>
        </p:txBody>
      </p:sp>
      <p:sp>
        <p:nvSpPr>
          <p:cNvPr id="5" name="Footer Placeholder 4">
            <a:extLst>
              <a:ext uri="{FF2B5EF4-FFF2-40B4-BE49-F238E27FC236}">
                <a16:creationId xmlns:a16="http://schemas.microsoft.com/office/drawing/2014/main" id="{3C32A052-0C90-4B6F-83F5-00467B8D839B}"/>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cs typeface="+mn-cs"/>
              </a:defRPr>
            </a:lvl1pPr>
          </a:lstStyle>
          <a:p>
            <a:pPr>
              <a:defRPr/>
            </a:pPr>
            <a:endParaRPr lang="en-US"/>
          </a:p>
        </p:txBody>
      </p:sp>
      <p:sp>
        <p:nvSpPr>
          <p:cNvPr id="6" name="Slide Number Placeholder 5">
            <a:extLst>
              <a:ext uri="{FF2B5EF4-FFF2-40B4-BE49-F238E27FC236}">
                <a16:creationId xmlns:a16="http://schemas.microsoft.com/office/drawing/2014/main" id="{80E2354A-D10B-44D7-A296-E533591430A6}"/>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Calibri" panose="020F0502020204030204" pitchFamily="34" charset="0"/>
              </a:defRPr>
            </a:lvl1pPr>
          </a:lstStyle>
          <a:p>
            <a:pPr>
              <a:defRPr/>
            </a:pPr>
            <a:fld id="{52B08FC8-E321-4711-8149-E3F2F2043309}" type="slidenum">
              <a:rPr lang="en-US" altLang="en-US"/>
              <a:pPr>
                <a:defRPr/>
              </a:pPr>
              <a:t>‹#›</a:t>
            </a:fld>
            <a:endParaRPr lang="en-US" altLang="en-US"/>
          </a:p>
        </p:txBody>
      </p:sp>
      <p:pic>
        <p:nvPicPr>
          <p:cNvPr id="1031" name="Picture 6" descr="VFC_PowerPoint_backgrounds-01.png">
            <a:extLst>
              <a:ext uri="{FF2B5EF4-FFF2-40B4-BE49-F238E27FC236}">
                <a16:creationId xmlns:a16="http://schemas.microsoft.com/office/drawing/2014/main" id="{F68C681C-D765-42D3-869F-2837D670343C}"/>
              </a:ext>
            </a:extLst>
          </p:cNvPr>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6152" r:id="rId1"/>
    <p:sldLayoutId id="2147486153" r:id="rId2"/>
    <p:sldLayoutId id="2147486154" r:id="rId3"/>
    <p:sldLayoutId id="2147486155" r:id="rId4"/>
    <p:sldLayoutId id="2147486156" r:id="rId5"/>
    <p:sldLayoutId id="2147486157" r:id="rId6"/>
    <p:sldLayoutId id="2147486158" r:id="rId7"/>
    <p:sldLayoutId id="2147486159" r:id="rId8"/>
    <p:sldLayoutId id="2147486160" r:id="rId9"/>
    <p:sldLayoutId id="2147486161" r:id="rId10"/>
    <p:sldLayoutId id="2147486162" r:id="rId11"/>
    <p:sldLayoutId id="2147486163" r:id="rId12"/>
    <p:sldLayoutId id="2147486164" r:id="rId13"/>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png"/><Relationship Id="rId7" Type="http://schemas.openxmlformats.org/officeDocument/2006/relationships/diagramColors" Target="../diagrams/colors1.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notesSlide" Target="../notesSlides/notesSlide26.xml"/><Relationship Id="rId1" Type="http://schemas.openxmlformats.org/officeDocument/2006/relationships/slideLayout" Target="../slideLayouts/slideLayout4.xml"/><Relationship Id="rId5" Type="http://schemas.openxmlformats.org/officeDocument/2006/relationships/image" Target="../media/image26.png"/><Relationship Id="rId4" Type="http://schemas.openxmlformats.org/officeDocument/2006/relationships/hyperlink" Target="http://wheresthebenefit.blogspot.com/2012/06/guest-post-spoon-overdrafts-and-wca.html"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hyperlink" Target="https://gemreportunesco.wordpress.com/2020/07/08/all-teachers-should-be-prepared-to-teach-all-students/" TargetMode="External"/><Relationship Id="rId4" Type="http://schemas.openxmlformats.org/officeDocument/2006/relationships/image" Target="../media/image27.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hyperlink" Target="https://creativecommons.org/licenses/by-nc-sa/3.0/" TargetMode="External"/><Relationship Id="rId4" Type="http://schemas.openxmlformats.org/officeDocument/2006/relationships/hyperlink" Target="http://firesnake666.deviantart.com/art/Anime-Background-Classroom-II-287250976" TargetMode="Externa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9.xml"/><Relationship Id="rId1" Type="http://schemas.openxmlformats.org/officeDocument/2006/relationships/slideLayout" Target="../slideLayouts/slideLayout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1.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28.jpeg"/><Relationship Id="rId7" Type="http://schemas.openxmlformats.org/officeDocument/2006/relationships/diagramQuickStyle" Target="../diagrams/quickStyle3.xml"/><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hyperlink" Target="https://t2para4.blogs.sapo.pt/tag/necessidades+educativas+especiais" TargetMode="External"/><Relationship Id="rId9" Type="http://schemas.microsoft.com/office/2007/relationships/diagramDrawing" Target="../diagrams/drawing3.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29.jpeg"/><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video" Target="https://www.youtube.com/embed/lTMLzXzgB_s?start=5&amp;feature=oembed" TargetMode="External"/><Relationship Id="rId5" Type="http://schemas.openxmlformats.org/officeDocument/2006/relationships/image" Target="../media/image31.jpeg"/><Relationship Id="rId4" Type="http://schemas.openxmlformats.org/officeDocument/2006/relationships/image" Target="../media/image30.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4.xml"/><Relationship Id="rId1" Type="http://schemas.openxmlformats.org/officeDocument/2006/relationships/slideLayout" Target="../slideLayouts/slideLayout12.xml"/><Relationship Id="rId4" Type="http://schemas.openxmlformats.org/officeDocument/2006/relationships/image" Target="../media/image33.jpeg"/></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5.xml"/><Relationship Id="rId1" Type="http://schemas.openxmlformats.org/officeDocument/2006/relationships/slideLayout" Target="../slideLayouts/slideLayout8.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4.xml"/><Relationship Id="rId5" Type="http://schemas.openxmlformats.org/officeDocument/2006/relationships/hyperlink" Target="https://edtech4beginners.com/2016/11/07/blooms-taxonomy-and-the-implications-it-has-for-a-digital-classroom/" TargetMode="External"/><Relationship Id="rId4" Type="http://schemas.openxmlformats.org/officeDocument/2006/relationships/image" Target="../media/image34.jpeg"/></Relationships>
</file>

<file path=ppt/slides/_rels/slide39.xml.rels><?xml version="1.0" encoding="UTF-8" standalone="yes"?>
<Relationships xmlns="http://schemas.openxmlformats.org/package/2006/relationships"><Relationship Id="rId8" Type="http://schemas.openxmlformats.org/officeDocument/2006/relationships/diagramColors" Target="../diagrams/colors6.xml"/><Relationship Id="rId3" Type="http://schemas.openxmlformats.org/officeDocument/2006/relationships/notesSlide" Target="../notesSlides/notesSlide37.xml"/><Relationship Id="rId7" Type="http://schemas.openxmlformats.org/officeDocument/2006/relationships/diagramQuickStyle" Target="../diagrams/quickStyle6.xml"/><Relationship Id="rId2" Type="http://schemas.openxmlformats.org/officeDocument/2006/relationships/slideLayout" Target="../slideLayouts/slideLayout2.xml"/><Relationship Id="rId1" Type="http://schemas.openxmlformats.org/officeDocument/2006/relationships/video" Target="https://www.youtube.com/embed/n6fS73AFnnk?feature=oembed" TargetMode="External"/><Relationship Id="rId6" Type="http://schemas.openxmlformats.org/officeDocument/2006/relationships/diagramLayout" Target="../diagrams/layout6.xml"/><Relationship Id="rId5" Type="http://schemas.openxmlformats.org/officeDocument/2006/relationships/diagramData" Target="../diagrams/data6.xml"/><Relationship Id="rId10" Type="http://schemas.openxmlformats.org/officeDocument/2006/relationships/image" Target="../media/image35.jpeg"/><Relationship Id="rId4" Type="http://schemas.openxmlformats.org/officeDocument/2006/relationships/hyperlink" Target="https://www.youtube.com/watch?v=n6fS73AFnnk" TargetMode="External"/><Relationship Id="rId9" Type="http://schemas.microsoft.com/office/2007/relationships/diagramDrawing" Target="../diagrams/drawing6.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hyperlink" Target="https://youtu.be/PkDBUs6275s"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ideo" Target="https://www.youtube.com/embed/tII8XbQp56A?start=8&amp;feature=oembed" TargetMode="External"/><Relationship Id="rId5" Type="http://schemas.openxmlformats.org/officeDocument/2006/relationships/image" Target="../media/image7.jpeg"/><Relationship Id="rId4" Type="http://schemas.openxmlformats.org/officeDocument/2006/relationships/hyperlink" Target="https://wakelet.com/wake/xMeHBlx7EI44Iqm8BXGjI"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AutoShape 2">
            <a:extLst>
              <a:ext uri="{FF2B5EF4-FFF2-40B4-BE49-F238E27FC236}">
                <a16:creationId xmlns:a16="http://schemas.microsoft.com/office/drawing/2014/main" id="{DE6D3B6E-901D-4121-BF61-D215BEF3E56F}"/>
              </a:ext>
            </a:extLst>
          </p:cNvPr>
          <p:cNvSpPr>
            <a:spLocks noGrp="1"/>
          </p:cNvSpPr>
          <p:nvPr>
            <p:ph type="title"/>
          </p:nvPr>
        </p:nvSpPr>
        <p:spPr>
          <a:xfrm>
            <a:off x="762000" y="762000"/>
            <a:ext cx="7924800" cy="1143000"/>
          </a:xfrm>
        </p:spPr>
        <p:txBody>
          <a:bodyPr vert="horz" wrap="square" lIns="91440" tIns="45720" rIns="91440" bIns="45720" numCol="1" anchor="ctr" anchorCtr="0" compatLnSpc="1">
            <a:prstTxWarp prst="textNoShape">
              <a:avLst/>
            </a:prstTxWarp>
            <a:normAutofit/>
          </a:bodyPr>
          <a:lstStyle/>
          <a:p>
            <a:pPr marL="484188"/>
            <a:r>
              <a:rPr lang="en-US" altLang="en-US" kern="1200">
                <a:latin typeface="+mj-lt"/>
                <a:ea typeface="+mj-ea"/>
                <a:cs typeface="+mj-cs"/>
              </a:rPr>
              <a:t>Educational Advocacy</a:t>
            </a:r>
          </a:p>
        </p:txBody>
      </p:sp>
      <p:sp>
        <p:nvSpPr>
          <p:cNvPr id="2" name="TextBox 1">
            <a:extLst>
              <a:ext uri="{FF2B5EF4-FFF2-40B4-BE49-F238E27FC236}">
                <a16:creationId xmlns:a16="http://schemas.microsoft.com/office/drawing/2014/main" id="{0AC86E00-09BD-40C7-931C-5D261F42FCB2}"/>
              </a:ext>
            </a:extLst>
          </p:cNvPr>
          <p:cNvSpPr txBox="1"/>
          <p:nvPr/>
        </p:nvSpPr>
        <p:spPr bwMode="auto">
          <a:xfrm>
            <a:off x="838200" y="2362200"/>
            <a:ext cx="3770313" cy="3724275"/>
          </a:xfrm>
          <a:prstGeom prst="rect">
            <a:avLst/>
          </a:prstGeom>
          <a:noFill/>
          <a:ln>
            <a:noFill/>
          </a:ln>
        </p:spPr>
        <p:txBody>
          <a:bodyPr vert="horz" wrap="square" lIns="91440" tIns="45720" rIns="91440" bIns="45720" numCol="1" anchor="t" anchorCtr="0" compatLnSpc="1">
            <a:prstTxWarp prst="textNoShape">
              <a:avLst/>
            </a:prstTxWarp>
            <a:normAutofit lnSpcReduction="10000"/>
          </a:bodyPr>
          <a:lstStyle/>
          <a:p>
            <a:pPr>
              <a:spcBef>
                <a:spcPct val="20000"/>
              </a:spcBef>
              <a:buFont typeface="Arial" panose="020B0604020202020204" pitchFamily="34" charset="0"/>
              <a:defRPr/>
            </a:pPr>
            <a:r>
              <a:rPr lang="en-US" sz="3200" dirty="0">
                <a:latin typeface="+mn-lt"/>
                <a:cs typeface="+mn-cs"/>
              </a:rPr>
              <a:t>Every child has a right to a free and appropriate public education.</a:t>
            </a:r>
          </a:p>
          <a:p>
            <a:pPr>
              <a:spcBef>
                <a:spcPct val="20000"/>
              </a:spcBef>
              <a:buFont typeface="Arial" panose="020B0604020202020204" pitchFamily="34" charset="0"/>
              <a:defRPr/>
            </a:pPr>
            <a:endParaRPr lang="en-US" sz="3200" dirty="0">
              <a:latin typeface="+mn-lt"/>
              <a:cs typeface="Calibri"/>
            </a:endParaRPr>
          </a:p>
          <a:p>
            <a:pPr>
              <a:spcBef>
                <a:spcPct val="20000"/>
              </a:spcBef>
              <a:buFont typeface="Arial" panose="020B0604020202020204" pitchFamily="34" charset="0"/>
              <a:defRPr/>
            </a:pPr>
            <a:r>
              <a:rPr lang="en-US" sz="3200" dirty="0">
                <a:latin typeface="+mn-lt"/>
                <a:cs typeface="Calibri"/>
              </a:rPr>
              <a:t>General Education</a:t>
            </a:r>
          </a:p>
          <a:p>
            <a:pPr>
              <a:spcBef>
                <a:spcPct val="20000"/>
              </a:spcBef>
              <a:buFont typeface="Arial" panose="020B0604020202020204" pitchFamily="34" charset="0"/>
              <a:defRPr/>
            </a:pPr>
            <a:r>
              <a:rPr lang="en-US" sz="3200" dirty="0">
                <a:latin typeface="+mn-lt"/>
                <a:cs typeface="Calibri"/>
              </a:rPr>
              <a:t>Special Education</a:t>
            </a:r>
          </a:p>
          <a:p>
            <a:pPr>
              <a:spcBef>
                <a:spcPct val="20000"/>
              </a:spcBef>
              <a:buFont typeface="Arial" panose="020B0604020202020204" pitchFamily="34" charset="0"/>
              <a:defRPr/>
            </a:pPr>
            <a:endParaRPr lang="en-US" sz="3200" dirty="0">
              <a:latin typeface="+mn-lt"/>
              <a:cs typeface="Calibri"/>
            </a:endParaRPr>
          </a:p>
        </p:txBody>
      </p:sp>
      <p:pic>
        <p:nvPicPr>
          <p:cNvPr id="7" name="Picture 7" descr="Free illustration: Cartoon, Doodle, Sketch, Kids - Free Image on Pixabay - 1082114">
            <a:extLst>
              <a:ext uri="{FF2B5EF4-FFF2-40B4-BE49-F238E27FC236}">
                <a16:creationId xmlns:a16="http://schemas.microsoft.com/office/drawing/2014/main" id="{AE09D19D-18F7-4A30-8EF1-975BA7A2D5AC}"/>
              </a:ext>
            </a:extLst>
          </p:cNvPr>
          <p:cNvPicPr>
            <a:picLocks noChangeAspect="1"/>
          </p:cNvPicPr>
          <p:nvPr/>
        </p:nvPicPr>
        <p:blipFill>
          <a:blip r:embed="rId3"/>
          <a:stretch>
            <a:fillRect/>
          </a:stretch>
        </p:blipFill>
        <p:spPr>
          <a:xfrm>
            <a:off x="4760913" y="2810470"/>
            <a:ext cx="3770312" cy="2827734"/>
          </a:xfrm>
          <a:prstGeom prst="rect">
            <a:avLst/>
          </a:prstGeom>
          <a:noFill/>
        </p:spPr>
      </p:pic>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a:extLst>
              <a:ext uri="{FF2B5EF4-FFF2-40B4-BE49-F238E27FC236}">
                <a16:creationId xmlns:a16="http://schemas.microsoft.com/office/drawing/2014/main" id="{CA42855F-24F8-4919-8C1C-053BB905E793}"/>
              </a:ext>
            </a:extLst>
          </p:cNvPr>
          <p:cNvSpPr>
            <a:spLocks noGrp="1"/>
          </p:cNvSpPr>
          <p:nvPr>
            <p:ph type="title"/>
          </p:nvPr>
        </p:nvSpPr>
        <p:spPr>
          <a:xfrm>
            <a:off x="457200" y="274638"/>
            <a:ext cx="8229600" cy="1143000"/>
          </a:xfrm>
        </p:spPr>
        <p:txBody>
          <a:bodyPr wrap="square" anchor="ctr">
            <a:normAutofit/>
          </a:bodyPr>
          <a:lstStyle/>
          <a:p>
            <a:pPr>
              <a:spcBef>
                <a:spcPct val="0"/>
              </a:spcBef>
              <a:buFontTx/>
              <a:buNone/>
            </a:pPr>
            <a:r>
              <a:rPr lang="en-US" altLang="en-US"/>
              <a:t>Taking Notes</a:t>
            </a:r>
          </a:p>
        </p:txBody>
      </p:sp>
      <p:pic>
        <p:nvPicPr>
          <p:cNvPr id="38915" name="Content Placeholder 3">
            <a:extLst>
              <a:ext uri="{FF2B5EF4-FFF2-40B4-BE49-F238E27FC236}">
                <a16:creationId xmlns:a16="http://schemas.microsoft.com/office/drawing/2014/main" id="{4E498D57-8FB1-4D23-8465-B1EDFE7D3822}"/>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a:xfrm>
            <a:off x="2823847" y="1600200"/>
            <a:ext cx="3496306" cy="4525963"/>
          </a:xfrm>
          <a:noFill/>
        </p:spPr>
      </p:pic>
      <p:sp>
        <p:nvSpPr>
          <p:cNvPr id="2" name="TextBox 1">
            <a:extLst>
              <a:ext uri="{FF2B5EF4-FFF2-40B4-BE49-F238E27FC236}">
                <a16:creationId xmlns:a16="http://schemas.microsoft.com/office/drawing/2014/main" id="{8F52C6BA-16E9-4603-8A14-5BAE9CE705B7}"/>
              </a:ext>
            </a:extLst>
          </p:cNvPr>
          <p:cNvSpPr txBox="1"/>
          <p:nvPr/>
        </p:nvSpPr>
        <p:spPr>
          <a:xfrm>
            <a:off x="339306" y="3502325"/>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dirty="0">
              <a:solidFill>
                <a:schemeClr val="accent1"/>
              </a:solidFill>
              <a:ea typeface="Tahoma"/>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4" descr="VFC_PowerPoint_backgrounds-01.png">
            <a:extLst>
              <a:ext uri="{FF2B5EF4-FFF2-40B4-BE49-F238E27FC236}">
                <a16:creationId xmlns:a16="http://schemas.microsoft.com/office/drawing/2014/main" id="{63D3925A-99E6-4193-B5E8-4A12EBDBCC5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1505A12C-E8E0-4350-9665-0C3636D9EE09}"/>
              </a:ext>
            </a:extLst>
          </p:cNvPr>
          <p:cNvSpPr>
            <a:spLocks noGrp="1"/>
          </p:cNvSpPr>
          <p:nvPr>
            <p:ph type="title"/>
          </p:nvPr>
        </p:nvSpPr>
        <p:spPr>
          <a:xfrm>
            <a:off x="177800" y="1296988"/>
            <a:ext cx="8966200" cy="857250"/>
          </a:xfrm>
        </p:spPr>
        <p:txBody>
          <a:bodyPr>
            <a:normAutofit fontScale="90000"/>
          </a:bodyPr>
          <a:lstStyle/>
          <a:p>
            <a:pPr>
              <a:defRPr/>
            </a:pPr>
            <a:r>
              <a:rPr lang="en-US" sz="4000" b="1">
                <a:solidFill>
                  <a:srgbClr val="17375E"/>
                </a:solidFill>
                <a:latin typeface="Helvetica" pitchFamily="34" charset="0"/>
                <a:cs typeface="Helvetica" pitchFamily="34" charset="0"/>
              </a:rPr>
              <a:t>Trauma Informed</a:t>
            </a:r>
            <a:br>
              <a:rPr lang="en-US" sz="4000" b="1">
                <a:solidFill>
                  <a:srgbClr val="17375E"/>
                </a:solidFill>
                <a:latin typeface="Helvetica" pitchFamily="34" charset="0"/>
                <a:cs typeface="Helvetica" pitchFamily="34" charset="0"/>
              </a:rPr>
            </a:br>
            <a:r>
              <a:rPr lang="en-US" sz="4000" b="1">
                <a:solidFill>
                  <a:srgbClr val="17375E"/>
                </a:solidFill>
                <a:latin typeface="Helvetica" pitchFamily="34" charset="0"/>
                <a:cs typeface="Helvetica" pitchFamily="34" charset="0"/>
              </a:rPr>
              <a:t>Monitoring and Advocating </a:t>
            </a:r>
            <a:br>
              <a:rPr lang="en-US" sz="4000" b="1">
                <a:solidFill>
                  <a:srgbClr val="17375E"/>
                </a:solidFill>
                <a:latin typeface="Helvetica" pitchFamily="34" charset="0"/>
                <a:cs typeface="Helvetica" pitchFamily="34" charset="0"/>
              </a:rPr>
            </a:br>
            <a:endParaRPr lang="en-US" b="1">
              <a:solidFill>
                <a:srgbClr val="17375E"/>
              </a:solidFill>
              <a:latin typeface="Helvetica" pitchFamily="34" charset="0"/>
              <a:ea typeface="Verdana" pitchFamily="34" charset="0"/>
              <a:cs typeface="Helvetica" pitchFamily="34" charset="0"/>
            </a:endParaRPr>
          </a:p>
        </p:txBody>
      </p:sp>
      <p:graphicFrame>
        <p:nvGraphicFramePr>
          <p:cNvPr id="6" name="Diagram 5">
            <a:extLst>
              <a:ext uri="{FF2B5EF4-FFF2-40B4-BE49-F238E27FC236}">
                <a16:creationId xmlns:a16="http://schemas.microsoft.com/office/drawing/2014/main" id="{D7334906-9E02-45E7-969A-9FB346B74605}"/>
              </a:ext>
            </a:extLst>
          </p:cNvPr>
          <p:cNvGraphicFramePr/>
          <p:nvPr/>
        </p:nvGraphicFramePr>
        <p:xfrm>
          <a:off x="1516380" y="2218095"/>
          <a:ext cx="6819900" cy="4546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0965" name="TextBox 2">
            <a:extLst>
              <a:ext uri="{FF2B5EF4-FFF2-40B4-BE49-F238E27FC236}">
                <a16:creationId xmlns:a16="http://schemas.microsoft.com/office/drawing/2014/main" id="{E3A8D3D8-2365-4CB2-8774-CA83F201D9D5}"/>
              </a:ext>
            </a:extLst>
          </p:cNvPr>
          <p:cNvSpPr txBox="1">
            <a:spLocks noChangeArrowheads="1"/>
          </p:cNvSpPr>
          <p:nvPr/>
        </p:nvSpPr>
        <p:spPr bwMode="auto">
          <a:xfrm>
            <a:off x="3060700" y="5822950"/>
            <a:ext cx="13620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1600" b="1">
                <a:solidFill>
                  <a:schemeClr val="bg1"/>
                </a:solidFill>
                <a:latin typeface="Tahoma" panose="020B0604030504040204" pitchFamily="34" charset="0"/>
              </a:rPr>
              <a:t>Attendance</a:t>
            </a:r>
          </a:p>
        </p:txBody>
      </p:sp>
      <p:sp>
        <p:nvSpPr>
          <p:cNvPr id="40966" name="TextBox 6">
            <a:extLst>
              <a:ext uri="{FF2B5EF4-FFF2-40B4-BE49-F238E27FC236}">
                <a16:creationId xmlns:a16="http://schemas.microsoft.com/office/drawing/2014/main" id="{A9B58AE3-269D-45DB-BCDE-B95D15F48796}"/>
              </a:ext>
            </a:extLst>
          </p:cNvPr>
          <p:cNvSpPr txBox="1">
            <a:spLocks noChangeArrowheads="1"/>
          </p:cNvSpPr>
          <p:nvPr/>
        </p:nvSpPr>
        <p:spPr bwMode="auto">
          <a:xfrm>
            <a:off x="3060700" y="2832100"/>
            <a:ext cx="13620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1400" b="1">
                <a:solidFill>
                  <a:schemeClr val="bg1"/>
                </a:solidFill>
                <a:latin typeface="Tahoma" panose="020B0604030504040204" pitchFamily="34" charset="0"/>
              </a:rPr>
              <a:t>Social</a:t>
            </a:r>
          </a:p>
          <a:p>
            <a:pPr algn="ctr">
              <a:spcBef>
                <a:spcPct val="0"/>
              </a:spcBef>
              <a:buFontTx/>
              <a:buNone/>
            </a:pPr>
            <a:r>
              <a:rPr lang="en-US" altLang="en-US" sz="1400" b="1">
                <a:solidFill>
                  <a:schemeClr val="bg1"/>
                </a:solidFill>
                <a:latin typeface="Tahoma" panose="020B0604030504040204" pitchFamily="34" charset="0"/>
              </a:rPr>
              <a:t>Interactions</a:t>
            </a:r>
          </a:p>
        </p:txBody>
      </p:sp>
      <p:sp>
        <p:nvSpPr>
          <p:cNvPr id="40967" name="TextBox 7">
            <a:extLst>
              <a:ext uri="{FF2B5EF4-FFF2-40B4-BE49-F238E27FC236}">
                <a16:creationId xmlns:a16="http://schemas.microsoft.com/office/drawing/2014/main" id="{21109FAC-DD87-4E0B-B9D6-900B423E6B1F}"/>
              </a:ext>
            </a:extLst>
          </p:cNvPr>
          <p:cNvSpPr txBox="1">
            <a:spLocks noChangeArrowheads="1"/>
          </p:cNvSpPr>
          <p:nvPr/>
        </p:nvSpPr>
        <p:spPr bwMode="auto">
          <a:xfrm>
            <a:off x="4649788" y="2832100"/>
            <a:ext cx="13620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1400" b="1">
                <a:solidFill>
                  <a:schemeClr val="bg1"/>
                </a:solidFill>
                <a:latin typeface="Tahoma" panose="020B0604030504040204" pitchFamily="34" charset="0"/>
              </a:rPr>
              <a:t>Academic Performance</a:t>
            </a:r>
          </a:p>
        </p:txBody>
      </p:sp>
      <p:sp>
        <p:nvSpPr>
          <p:cNvPr id="40968" name="TextBox 8">
            <a:extLst>
              <a:ext uri="{FF2B5EF4-FFF2-40B4-BE49-F238E27FC236}">
                <a16:creationId xmlns:a16="http://schemas.microsoft.com/office/drawing/2014/main" id="{6C3783E1-D348-439A-BB0A-320A4BB77C21}"/>
              </a:ext>
            </a:extLst>
          </p:cNvPr>
          <p:cNvSpPr txBox="1">
            <a:spLocks noChangeArrowheads="1"/>
          </p:cNvSpPr>
          <p:nvPr/>
        </p:nvSpPr>
        <p:spPr bwMode="auto">
          <a:xfrm>
            <a:off x="3741738" y="4206875"/>
            <a:ext cx="15890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1400" b="1">
                <a:solidFill>
                  <a:schemeClr val="bg1"/>
                </a:solidFill>
                <a:latin typeface="Tahoma" panose="020B0604030504040204" pitchFamily="34" charset="0"/>
              </a:rPr>
              <a:t>Extracurricular</a:t>
            </a:r>
          </a:p>
          <a:p>
            <a:pPr algn="ctr">
              <a:spcBef>
                <a:spcPct val="0"/>
              </a:spcBef>
              <a:buFontTx/>
              <a:buNone/>
            </a:pPr>
            <a:r>
              <a:rPr lang="en-US" altLang="en-US" sz="1400" b="1">
                <a:solidFill>
                  <a:schemeClr val="bg1"/>
                </a:solidFill>
                <a:latin typeface="Tahoma" panose="020B0604030504040204" pitchFamily="34" charset="0"/>
              </a:rPr>
              <a:t>Involvement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3" descr="VFC_PowerPoint_backgrounds-01.png">
            <a:extLst>
              <a:ext uri="{FF2B5EF4-FFF2-40B4-BE49-F238E27FC236}">
                <a16:creationId xmlns:a16="http://schemas.microsoft.com/office/drawing/2014/main" id="{839E0578-D637-4E20-8BDF-710EA172A05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1" name="Title 1">
            <a:extLst>
              <a:ext uri="{FF2B5EF4-FFF2-40B4-BE49-F238E27FC236}">
                <a16:creationId xmlns:a16="http://schemas.microsoft.com/office/drawing/2014/main" id="{4BC89E0C-FB38-42D4-A436-017052FFBA5E}"/>
              </a:ext>
            </a:extLst>
          </p:cNvPr>
          <p:cNvSpPr>
            <a:spLocks noGrp="1"/>
          </p:cNvSpPr>
          <p:nvPr>
            <p:ph type="title"/>
          </p:nvPr>
        </p:nvSpPr>
        <p:spPr>
          <a:xfrm>
            <a:off x="457200" y="606425"/>
            <a:ext cx="8229600" cy="857250"/>
          </a:xfrm>
        </p:spPr>
        <p:txBody>
          <a:bodyPr/>
          <a:lstStyle/>
          <a:p>
            <a:pPr algn="l"/>
            <a:r>
              <a:rPr lang="en-US" altLang="en-US" sz="2800" b="1">
                <a:solidFill>
                  <a:srgbClr val="17375E"/>
                </a:solidFill>
                <a:latin typeface="Helvetica" panose="020B0604020202020204" pitchFamily="34" charset="0"/>
                <a:cs typeface="Helvetica" panose="020B0604020202020204" pitchFamily="34" charset="0"/>
              </a:rPr>
              <a:t>Advocating for Social Interactions</a:t>
            </a:r>
            <a:endParaRPr lang="en-US" altLang="en-US" sz="2800" b="1">
              <a:solidFill>
                <a:srgbClr val="17375E"/>
              </a:solidFill>
              <a:latin typeface="Helvetica" panose="020B0604020202020204" pitchFamily="34" charset="0"/>
              <a:ea typeface="Verdana" panose="020B0604030504040204" pitchFamily="34" charset="0"/>
              <a:cs typeface="Helvetica" panose="020B0604020202020204" pitchFamily="34" charset="0"/>
            </a:endParaRPr>
          </a:p>
        </p:txBody>
      </p:sp>
      <p:sp>
        <p:nvSpPr>
          <p:cNvPr id="12" name="Hexagon 4">
            <a:extLst>
              <a:ext uri="{FF2B5EF4-FFF2-40B4-BE49-F238E27FC236}">
                <a16:creationId xmlns:a16="http://schemas.microsoft.com/office/drawing/2014/main" id="{210E7403-29ED-4F2B-8010-6B2C02A35ACF}"/>
              </a:ext>
            </a:extLst>
          </p:cNvPr>
          <p:cNvSpPr/>
          <p:nvPr/>
        </p:nvSpPr>
        <p:spPr>
          <a:xfrm>
            <a:off x="7580313" y="1182688"/>
            <a:ext cx="901700" cy="1038225"/>
          </a:xfrm>
          <a:prstGeom prst="rect">
            <a:avLst/>
          </a:prstGeom>
        </p:spPr>
        <p:style>
          <a:lnRef idx="0">
            <a:scrgbClr r="0" g="0" b="0"/>
          </a:lnRef>
          <a:fillRef idx="0">
            <a:scrgbClr r="0" g="0" b="0"/>
          </a:fillRef>
          <a:effectRef idx="0">
            <a:scrgbClr r="0" g="0" b="0"/>
          </a:effectRef>
          <a:fontRef idx="minor">
            <a:schemeClr val="lt1"/>
          </a:fontRef>
        </p:style>
        <p:txBody>
          <a:bodyPr lIns="49530" tIns="49530" rIns="49530" bIns="49530" spcCol="1270" anchor="ctr"/>
          <a:lstStyle/>
          <a:p>
            <a:pPr algn="r" defTabSz="577850">
              <a:lnSpc>
                <a:spcPct val="90000"/>
              </a:lnSpc>
              <a:spcAft>
                <a:spcPct val="35000"/>
              </a:spcAft>
              <a:defRPr/>
            </a:pPr>
            <a:r>
              <a:rPr lang="en-US" sz="1300"/>
              <a:t>Attendance</a:t>
            </a:r>
          </a:p>
        </p:txBody>
      </p:sp>
      <p:grpSp>
        <p:nvGrpSpPr>
          <p:cNvPr id="43013" name="Group 10">
            <a:extLst>
              <a:ext uri="{FF2B5EF4-FFF2-40B4-BE49-F238E27FC236}">
                <a16:creationId xmlns:a16="http://schemas.microsoft.com/office/drawing/2014/main" id="{37AF4137-F9BD-4E48-B0BA-0BCEBECD3E25}"/>
              </a:ext>
            </a:extLst>
          </p:cNvPr>
          <p:cNvGrpSpPr>
            <a:grpSpLocks noChangeAspect="1"/>
          </p:cNvGrpSpPr>
          <p:nvPr/>
        </p:nvGrpSpPr>
        <p:grpSpPr bwMode="auto">
          <a:xfrm>
            <a:off x="6858000" y="365125"/>
            <a:ext cx="1909763" cy="2195513"/>
            <a:chOff x="1314067" y="2662"/>
            <a:chExt cx="1310630" cy="1506471"/>
          </a:xfrm>
        </p:grpSpPr>
        <p:sp>
          <p:nvSpPr>
            <p:cNvPr id="14" name="Hexagon 13">
              <a:extLst>
                <a:ext uri="{FF2B5EF4-FFF2-40B4-BE49-F238E27FC236}">
                  <a16:creationId xmlns:a16="http://schemas.microsoft.com/office/drawing/2014/main" id="{4E6587F4-11DC-4D33-989B-A248D01EBA6B}"/>
                </a:ext>
              </a:extLst>
            </p:cNvPr>
            <p:cNvSpPr/>
            <p:nvPr/>
          </p:nvSpPr>
          <p:spPr>
            <a:xfrm rot="5400000">
              <a:off x="1216146" y="100583"/>
              <a:ext cx="1506471" cy="1310630"/>
            </a:xfrm>
            <a:prstGeom prst="hexagon">
              <a:avLst>
                <a:gd name="adj" fmla="val 25000"/>
                <a:gd name="vf" fmla="val 115470"/>
              </a:avLst>
            </a:prstGeom>
          </p:spPr>
          <p:style>
            <a:lnRef idx="2">
              <a:schemeClr val="lt1">
                <a:hueOff val="0"/>
                <a:satOff val="0"/>
                <a:lumOff val="0"/>
                <a:alphaOff val="0"/>
              </a:schemeClr>
            </a:lnRef>
            <a:fillRef idx="1">
              <a:schemeClr val="accent3">
                <a:hueOff val="6750158"/>
                <a:satOff val="-10128"/>
                <a:lumOff val="-1647"/>
                <a:alphaOff val="0"/>
              </a:schemeClr>
            </a:fillRef>
            <a:effectRef idx="0">
              <a:schemeClr val="accent3">
                <a:hueOff val="6750158"/>
                <a:satOff val="-10128"/>
                <a:lumOff val="-1647"/>
                <a:alphaOff val="0"/>
              </a:schemeClr>
            </a:effectRef>
            <a:fontRef idx="minor">
              <a:schemeClr val="lt1"/>
            </a:fontRef>
          </p:style>
        </p:sp>
        <p:sp>
          <p:nvSpPr>
            <p:cNvPr id="15" name="Hexagon 4">
              <a:extLst>
                <a:ext uri="{FF2B5EF4-FFF2-40B4-BE49-F238E27FC236}">
                  <a16:creationId xmlns:a16="http://schemas.microsoft.com/office/drawing/2014/main" id="{0FA5BC48-818E-4D51-BAD7-6626EF2DDE1F}"/>
                </a:ext>
              </a:extLst>
            </p:cNvPr>
            <p:cNvSpPr/>
            <p:nvPr/>
          </p:nvSpPr>
          <p:spPr>
            <a:xfrm>
              <a:off x="1517798" y="237946"/>
              <a:ext cx="903168" cy="1035903"/>
            </a:xfrm>
            <a:prstGeom prst="rect">
              <a:avLst/>
            </a:prstGeom>
          </p:spPr>
          <p:style>
            <a:lnRef idx="0">
              <a:scrgbClr r="0" g="0" b="0"/>
            </a:lnRef>
            <a:fillRef idx="0">
              <a:scrgbClr r="0" g="0" b="0"/>
            </a:fillRef>
            <a:effectRef idx="0">
              <a:scrgbClr r="0" g="0" b="0"/>
            </a:effectRef>
            <a:fontRef idx="minor">
              <a:schemeClr val="lt1"/>
            </a:fontRef>
          </p:style>
          <p:txBody>
            <a:bodyPr lIns="0" tIns="0" rIns="0" bIns="0" spcCol="1270" anchor="ctr"/>
            <a:lstStyle/>
            <a:p>
              <a:pPr algn="ctr" defTabSz="622300">
                <a:lnSpc>
                  <a:spcPct val="90000"/>
                </a:lnSpc>
                <a:spcAft>
                  <a:spcPct val="35000"/>
                </a:spcAft>
                <a:defRPr/>
              </a:pPr>
              <a:r>
                <a:rPr lang="en-US" sz="2000" b="1"/>
                <a:t>Social Interactions</a:t>
              </a:r>
            </a:p>
          </p:txBody>
        </p:sp>
      </p:grpSp>
      <p:sp>
        <p:nvSpPr>
          <p:cNvPr id="6" name="Subtitle 2">
            <a:extLst>
              <a:ext uri="{FF2B5EF4-FFF2-40B4-BE49-F238E27FC236}">
                <a16:creationId xmlns:a16="http://schemas.microsoft.com/office/drawing/2014/main" id="{CDC28C25-7B3E-4129-BC14-F9C46F721CE9}"/>
              </a:ext>
            </a:extLst>
          </p:cNvPr>
          <p:cNvSpPr>
            <a:spLocks noGrp="1"/>
          </p:cNvSpPr>
          <p:nvPr>
            <p:ph idx="1"/>
          </p:nvPr>
        </p:nvSpPr>
        <p:spPr>
          <a:xfrm>
            <a:off x="457200" y="1701800"/>
            <a:ext cx="8229600" cy="4525963"/>
          </a:xfrm>
        </p:spPr>
        <p:txBody>
          <a:bodyPr>
            <a:normAutofit fontScale="85000" lnSpcReduction="20000"/>
          </a:bodyPr>
          <a:lstStyle/>
          <a:p>
            <a:pPr marL="0" indent="0">
              <a:buNone/>
              <a:defRPr/>
            </a:pPr>
            <a:r>
              <a:rPr lang="en-US" sz="2700" u="sng" dirty="0">
                <a:solidFill>
                  <a:schemeClr val="tx2">
                    <a:lumMod val="75000"/>
                  </a:schemeClr>
                </a:solidFill>
                <a:latin typeface="Helvetica"/>
                <a:ea typeface="Tahoma"/>
                <a:cs typeface="Helvetica"/>
              </a:rPr>
              <a:t>What can I ask My Case Child?  </a:t>
            </a:r>
            <a:endParaRPr lang="en-US" sz="2700" u="sng" dirty="0">
              <a:solidFill>
                <a:schemeClr val="tx2">
                  <a:lumMod val="75000"/>
                </a:schemeClr>
              </a:solidFill>
              <a:latin typeface="Helvetica" pitchFamily="34" charset="0"/>
              <a:ea typeface="Tahoma" pitchFamily="34" charset="0"/>
              <a:cs typeface="Helvetica" pitchFamily="34" charset="0"/>
            </a:endParaRPr>
          </a:p>
          <a:p>
            <a:pPr marL="0" indent="0">
              <a:buNone/>
              <a:defRPr/>
            </a:pPr>
            <a:endParaRPr lang="en-US" sz="2700">
              <a:solidFill>
                <a:schemeClr val="tx2">
                  <a:lumMod val="75000"/>
                </a:schemeClr>
              </a:solidFill>
              <a:latin typeface="Helvetica"/>
              <a:ea typeface="Tahoma"/>
              <a:cs typeface="Helvetica"/>
            </a:endParaRPr>
          </a:p>
          <a:p>
            <a:pPr marL="457200" indent="-457200">
              <a:defRPr/>
            </a:pPr>
            <a:r>
              <a:rPr lang="en-US" sz="2700" dirty="0">
                <a:solidFill>
                  <a:schemeClr val="tx2">
                    <a:lumMod val="75000"/>
                  </a:schemeClr>
                </a:solidFill>
                <a:latin typeface="Helvetica"/>
                <a:ea typeface="Tahoma"/>
                <a:cs typeface="Helvetica"/>
              </a:rPr>
              <a:t>With whom do you eat lunch? </a:t>
            </a:r>
            <a:endParaRPr lang="en-US" sz="2700" dirty="0">
              <a:solidFill>
                <a:schemeClr val="tx2">
                  <a:lumMod val="75000"/>
                </a:schemeClr>
              </a:solidFill>
              <a:latin typeface="Helvetica" pitchFamily="34" charset="0"/>
              <a:ea typeface="Tahoma" pitchFamily="34" charset="0"/>
              <a:cs typeface="Helvetica" pitchFamily="34" charset="0"/>
            </a:endParaRPr>
          </a:p>
          <a:p>
            <a:pPr marL="457200" indent="-457200">
              <a:defRPr/>
            </a:pPr>
            <a:r>
              <a:rPr lang="en-US" sz="2700" dirty="0">
                <a:solidFill>
                  <a:srgbClr val="FF0000"/>
                </a:solidFill>
                <a:latin typeface="Helvetica"/>
                <a:ea typeface="Tahoma"/>
                <a:cs typeface="Helvetica"/>
              </a:rPr>
              <a:t>What do you do during breaks?</a:t>
            </a:r>
          </a:p>
          <a:p>
            <a:pPr marL="457200" indent="-457200">
              <a:defRPr/>
            </a:pPr>
            <a:r>
              <a:rPr lang="en-US" sz="2700" dirty="0">
                <a:solidFill>
                  <a:schemeClr val="tx2">
                    <a:lumMod val="75000"/>
                  </a:schemeClr>
                </a:solidFill>
                <a:latin typeface="Helvetica"/>
                <a:ea typeface="Tahoma"/>
                <a:cs typeface="Helvetica"/>
              </a:rPr>
              <a:t>Who do you hang out with during breaks?</a:t>
            </a:r>
          </a:p>
          <a:p>
            <a:pPr marL="457200" indent="-457200">
              <a:defRPr/>
            </a:pPr>
            <a:r>
              <a:rPr lang="en-US" sz="2700" dirty="0">
                <a:solidFill>
                  <a:srgbClr val="FF0000"/>
                </a:solidFill>
                <a:latin typeface="Helvetica"/>
                <a:ea typeface="Tahoma"/>
                <a:cs typeface="Helvetica"/>
              </a:rPr>
              <a:t>Tell me the names of your school friend(s).</a:t>
            </a:r>
            <a:endParaRPr lang="en-US" dirty="0">
              <a:solidFill>
                <a:srgbClr val="FF0000"/>
              </a:solidFill>
            </a:endParaRPr>
          </a:p>
          <a:p>
            <a:pPr marL="457200" indent="-457200">
              <a:defRPr/>
            </a:pPr>
            <a:r>
              <a:rPr lang="en-US" sz="2700" dirty="0">
                <a:solidFill>
                  <a:schemeClr val="tx2">
                    <a:lumMod val="75000"/>
                  </a:schemeClr>
                </a:solidFill>
                <a:latin typeface="Helvetica"/>
                <a:ea typeface="Tahoma"/>
                <a:cs typeface="Helvetica"/>
              </a:rPr>
              <a:t>Who is your favorite person at school with whom to talk?</a:t>
            </a:r>
          </a:p>
          <a:p>
            <a:pPr marL="0" indent="0">
              <a:buNone/>
              <a:defRPr/>
            </a:pPr>
            <a:endParaRPr lang="en-US" sz="1200" dirty="0">
              <a:solidFill>
                <a:schemeClr val="tx2">
                  <a:lumMod val="75000"/>
                </a:schemeClr>
              </a:solidFill>
              <a:latin typeface="Helvetica"/>
              <a:ea typeface="Tahoma"/>
              <a:cs typeface="Helvetica"/>
            </a:endParaRPr>
          </a:p>
          <a:p>
            <a:pPr>
              <a:defRPr/>
            </a:pPr>
            <a:r>
              <a:rPr lang="en-US" sz="1600" u="sng" dirty="0">
                <a:solidFill>
                  <a:schemeClr val="tx2">
                    <a:lumMod val="75000"/>
                  </a:schemeClr>
                </a:solidFill>
                <a:latin typeface="Helvetica"/>
                <a:ea typeface="Tahoma"/>
                <a:cs typeface="Helvetica"/>
              </a:rPr>
              <a:t>How you can help</a:t>
            </a:r>
            <a:endParaRPr lang="en-US" sz="1600" u="sng" dirty="0">
              <a:solidFill>
                <a:schemeClr val="tx2">
                  <a:lumMod val="75000"/>
                </a:schemeClr>
              </a:solidFill>
              <a:latin typeface="Helvetica" pitchFamily="34" charset="0"/>
              <a:ea typeface="Tahoma" pitchFamily="34" charset="0"/>
              <a:cs typeface="Helvetica" pitchFamily="34" charset="0"/>
            </a:endParaRPr>
          </a:p>
          <a:p>
            <a:pPr>
              <a:defRPr/>
            </a:pPr>
            <a:endParaRPr lang="en-US" sz="1600" u="sng" dirty="0">
              <a:solidFill>
                <a:schemeClr val="tx2">
                  <a:lumMod val="75000"/>
                </a:schemeClr>
              </a:solidFill>
              <a:latin typeface="Helvetica"/>
              <a:ea typeface="Tahoma"/>
              <a:cs typeface="Helvetica"/>
            </a:endParaRPr>
          </a:p>
          <a:p>
            <a:pPr>
              <a:defRPr/>
            </a:pPr>
            <a:r>
              <a:rPr lang="en-US" sz="1600" dirty="0">
                <a:solidFill>
                  <a:schemeClr val="tx2">
                    <a:lumMod val="75000"/>
                  </a:schemeClr>
                </a:solidFill>
                <a:latin typeface="Helvetica"/>
                <a:ea typeface="Tahoma"/>
                <a:cs typeface="Helvetica"/>
              </a:rPr>
              <a:t>Talk with the teacher or counselor to set up a peer buddy </a:t>
            </a:r>
            <a:endParaRPr lang="en-US" sz="1600">
              <a:solidFill>
                <a:schemeClr val="tx2">
                  <a:lumMod val="75000"/>
                </a:schemeClr>
              </a:solidFill>
              <a:latin typeface="Helvetica" pitchFamily="34" charset="0"/>
              <a:ea typeface="Tahoma" pitchFamily="34" charset="0"/>
              <a:cs typeface="Helvetica" pitchFamily="34" charset="0"/>
            </a:endParaRPr>
          </a:p>
          <a:p>
            <a:pPr>
              <a:defRPr/>
            </a:pPr>
            <a:r>
              <a:rPr lang="en-US" sz="1600" dirty="0">
                <a:solidFill>
                  <a:srgbClr val="0070C0"/>
                </a:solidFill>
                <a:latin typeface="Helvetica"/>
                <a:ea typeface="Tahoma"/>
                <a:cs typeface="Helvetica"/>
              </a:rPr>
              <a:t>Research school social groups your child may enjoy</a:t>
            </a:r>
            <a:endParaRPr lang="en-US" sz="1600">
              <a:solidFill>
                <a:srgbClr val="0070C0"/>
              </a:solidFill>
              <a:latin typeface="Helvetica" pitchFamily="34" charset="0"/>
              <a:ea typeface="Tahoma" pitchFamily="34" charset="0"/>
              <a:cs typeface="Helvetica" pitchFamily="34" charset="0"/>
            </a:endParaRPr>
          </a:p>
          <a:p>
            <a:pPr>
              <a:defRPr/>
            </a:pPr>
            <a:r>
              <a:rPr lang="en-US" sz="1600" dirty="0">
                <a:solidFill>
                  <a:schemeClr val="tx2">
                    <a:lumMod val="75000"/>
                  </a:schemeClr>
                </a:solidFill>
                <a:latin typeface="Helvetica"/>
                <a:ea typeface="Tahoma"/>
                <a:cs typeface="Helvetica"/>
              </a:rPr>
              <a:t>Ask the teacher to give the child a job in class that will cause them to interact with others</a:t>
            </a:r>
            <a:endParaRPr lang="en-US" sz="1600">
              <a:solidFill>
                <a:schemeClr val="tx2">
                  <a:lumMod val="75000"/>
                </a:schemeClr>
              </a:solidFill>
              <a:latin typeface="Helvetica" pitchFamily="34" charset="0"/>
              <a:ea typeface="Tahoma" pitchFamily="34" charset="0"/>
              <a:cs typeface="Helvetica" pitchFamily="34" charset="0"/>
            </a:endParaRPr>
          </a:p>
          <a:p>
            <a:pPr>
              <a:defRPr/>
            </a:pPr>
            <a:r>
              <a:rPr lang="en-US" sz="1600" dirty="0">
                <a:solidFill>
                  <a:srgbClr val="0070C0"/>
                </a:solidFill>
                <a:latin typeface="Helvetica"/>
                <a:ea typeface="Tahoma"/>
                <a:cs typeface="Helvetica"/>
              </a:rPr>
              <a:t>Advocate for your child to participate in extracurricular</a:t>
            </a:r>
          </a:p>
          <a:p>
            <a:pPr marL="0" indent="0">
              <a:buNone/>
              <a:defRPr/>
            </a:pPr>
            <a:r>
              <a:rPr lang="en-US" sz="1600" dirty="0">
                <a:solidFill>
                  <a:srgbClr val="0070C0"/>
                </a:solidFill>
                <a:latin typeface="Helvetica"/>
                <a:ea typeface="Tahoma"/>
                <a:cs typeface="Helvetica"/>
              </a:rPr>
              <a:t>       activities</a:t>
            </a:r>
            <a:endParaRPr lang="en-US" sz="1600" dirty="0">
              <a:solidFill>
                <a:srgbClr val="0070C0"/>
              </a:solidFill>
              <a:cs typeface="Calibri"/>
            </a:endParaRPr>
          </a:p>
          <a:p>
            <a:pPr>
              <a:defRPr/>
            </a:pPr>
            <a:endParaRPr lang="en-US">
              <a:solidFill>
                <a:schemeClr val="tx2">
                  <a:lumMod val="75000"/>
                </a:schemeClr>
              </a:solidFill>
              <a:latin typeface="Helvetica" pitchFamily="34" charset="0"/>
              <a:ea typeface="Tahoma" pitchFamily="34" charset="0"/>
              <a:cs typeface="Helvetica" pitchFamily="34" charset="0"/>
            </a:endParaRPr>
          </a:p>
          <a:p>
            <a:pPr>
              <a:buFont typeface="Arial" panose="020B0604020202020204" pitchFamily="34" charset="0"/>
              <a:buChar char="•"/>
              <a:defRPr/>
            </a:pPr>
            <a:endParaRPr lang="en-US" dirty="0">
              <a:solidFill>
                <a:schemeClr val="tx2">
                  <a:lumMod val="75000"/>
                </a:schemeClr>
              </a:solidFill>
              <a:latin typeface="Helvetica" pitchFamily="34" charset="0"/>
              <a:ea typeface="Tahoma" pitchFamily="34" charset="0"/>
              <a:cs typeface="Helvetica" pitchFamily="34" charset="0"/>
            </a:endParaRPr>
          </a:p>
          <a:p>
            <a:pPr marL="0" indent="0">
              <a:buNone/>
              <a:defRPr/>
            </a:pPr>
            <a:endParaRPr lang="en-US">
              <a:solidFill>
                <a:schemeClr val="tx2">
                  <a:lumMod val="75000"/>
                </a:schemeClr>
              </a:solidFill>
              <a:latin typeface="Helvetica" pitchFamily="34" charset="0"/>
              <a:ea typeface="Tahoma" pitchFamily="34" charset="0"/>
              <a:cs typeface="Helvetic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3" descr="VFC_PowerPoint_backgrounds-01.png">
            <a:extLst>
              <a:ext uri="{FF2B5EF4-FFF2-40B4-BE49-F238E27FC236}">
                <a16:creationId xmlns:a16="http://schemas.microsoft.com/office/drawing/2014/main" id="{93FFC161-6593-4AA0-B7EA-92996D4B4BB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59" name="Title 1">
            <a:extLst>
              <a:ext uri="{FF2B5EF4-FFF2-40B4-BE49-F238E27FC236}">
                <a16:creationId xmlns:a16="http://schemas.microsoft.com/office/drawing/2014/main" id="{1ACF0F49-EFF9-4EE4-A804-F5B83F59793B}"/>
              </a:ext>
            </a:extLst>
          </p:cNvPr>
          <p:cNvSpPr>
            <a:spLocks noGrp="1"/>
          </p:cNvSpPr>
          <p:nvPr>
            <p:ph type="title"/>
          </p:nvPr>
        </p:nvSpPr>
        <p:spPr>
          <a:xfrm>
            <a:off x="457200" y="708025"/>
            <a:ext cx="8229600" cy="855663"/>
          </a:xfrm>
        </p:spPr>
        <p:txBody>
          <a:bodyPr/>
          <a:lstStyle/>
          <a:p>
            <a:pPr algn="l"/>
            <a:r>
              <a:rPr lang="en-US" altLang="en-US" sz="2800" b="1">
                <a:solidFill>
                  <a:srgbClr val="17375E"/>
                </a:solidFill>
                <a:latin typeface="Helvetica" panose="020B0604020202020204" pitchFamily="34" charset="0"/>
                <a:cs typeface="Helvetica" panose="020B0604020202020204" pitchFamily="34" charset="0"/>
              </a:rPr>
              <a:t>Advocating for Extracurricular </a:t>
            </a:r>
            <a:br>
              <a:rPr lang="en-US" altLang="en-US" sz="2800" b="1">
                <a:solidFill>
                  <a:srgbClr val="17375E"/>
                </a:solidFill>
                <a:latin typeface="Helvetica" panose="020B0604020202020204" pitchFamily="34" charset="0"/>
                <a:cs typeface="Helvetica" panose="020B0604020202020204" pitchFamily="34" charset="0"/>
              </a:rPr>
            </a:br>
            <a:r>
              <a:rPr lang="en-US" altLang="en-US" sz="2800" b="1">
                <a:solidFill>
                  <a:srgbClr val="17375E"/>
                </a:solidFill>
                <a:latin typeface="Helvetica" panose="020B0604020202020204" pitchFamily="34" charset="0"/>
                <a:cs typeface="Helvetica" panose="020B0604020202020204" pitchFamily="34" charset="0"/>
              </a:rPr>
              <a:t>Involvement</a:t>
            </a:r>
            <a:endParaRPr lang="en-US" altLang="en-US" sz="2800" b="1">
              <a:solidFill>
                <a:srgbClr val="17375E"/>
              </a:solidFill>
              <a:latin typeface="Helvetica" panose="020B0604020202020204" pitchFamily="34" charset="0"/>
              <a:ea typeface="Verdana" panose="020B0604030504040204" pitchFamily="34" charset="0"/>
              <a:cs typeface="Helvetica" panose="020B0604020202020204" pitchFamily="34" charset="0"/>
            </a:endParaRPr>
          </a:p>
        </p:txBody>
      </p:sp>
      <p:sp>
        <p:nvSpPr>
          <p:cNvPr id="6" name="Subtitle 2">
            <a:extLst>
              <a:ext uri="{FF2B5EF4-FFF2-40B4-BE49-F238E27FC236}">
                <a16:creationId xmlns:a16="http://schemas.microsoft.com/office/drawing/2014/main" id="{C1F046BA-5E5D-4A36-8D0A-BB344D35331F}"/>
              </a:ext>
            </a:extLst>
          </p:cNvPr>
          <p:cNvSpPr>
            <a:spLocks noGrp="1"/>
          </p:cNvSpPr>
          <p:nvPr>
            <p:ph idx="1"/>
          </p:nvPr>
        </p:nvSpPr>
        <p:spPr>
          <a:xfrm>
            <a:off x="457200" y="1741488"/>
            <a:ext cx="8229600" cy="4525962"/>
          </a:xfrm>
        </p:spPr>
        <p:txBody>
          <a:bodyPr>
            <a:normAutofit fontScale="92500" lnSpcReduction="20000"/>
          </a:bodyPr>
          <a:lstStyle/>
          <a:p>
            <a:pPr marL="0" indent="0">
              <a:buNone/>
              <a:defRPr/>
            </a:pPr>
            <a:r>
              <a:rPr lang="en-US" sz="2700" u="sng" dirty="0">
                <a:solidFill>
                  <a:schemeClr val="tx2">
                    <a:lumMod val="75000"/>
                  </a:schemeClr>
                </a:solidFill>
                <a:latin typeface="Helvetica"/>
                <a:ea typeface="Tahoma"/>
                <a:cs typeface="Helvetica"/>
              </a:rPr>
              <a:t>What can I ask My Case Child?</a:t>
            </a:r>
            <a:endParaRPr lang="en-US" sz="2700" u="sng" dirty="0">
              <a:solidFill>
                <a:schemeClr val="tx2">
                  <a:lumMod val="75000"/>
                </a:schemeClr>
              </a:solidFill>
              <a:latin typeface="Helvetica" pitchFamily="34" charset="0"/>
              <a:ea typeface="Tahoma" pitchFamily="34" charset="0"/>
              <a:cs typeface="Helvetica" pitchFamily="34" charset="0"/>
            </a:endParaRPr>
          </a:p>
          <a:p>
            <a:pPr marL="0" indent="0">
              <a:buNone/>
              <a:defRPr/>
            </a:pPr>
            <a:endParaRPr lang="en-US" sz="2700" u="sng" dirty="0">
              <a:solidFill>
                <a:schemeClr val="tx2">
                  <a:lumMod val="75000"/>
                </a:schemeClr>
              </a:solidFill>
              <a:latin typeface="Helvetica"/>
              <a:ea typeface="Tahoma"/>
              <a:cs typeface="Helvetica"/>
            </a:endParaRPr>
          </a:p>
          <a:p>
            <a:pPr>
              <a:defRPr/>
            </a:pPr>
            <a:r>
              <a:rPr lang="en-US" sz="2700" dirty="0">
                <a:solidFill>
                  <a:srgbClr val="FF0000"/>
                </a:solidFill>
                <a:latin typeface="Helvetica"/>
                <a:ea typeface="Tahoma"/>
                <a:cs typeface="Helvetica"/>
              </a:rPr>
              <a:t>What are your interests? </a:t>
            </a:r>
          </a:p>
          <a:p>
            <a:pPr>
              <a:defRPr/>
            </a:pPr>
            <a:r>
              <a:rPr lang="en-US" sz="2700" dirty="0">
                <a:solidFill>
                  <a:schemeClr val="tx2">
                    <a:lumMod val="75000"/>
                  </a:schemeClr>
                </a:solidFill>
                <a:latin typeface="Helvetica"/>
                <a:ea typeface="Tahoma"/>
                <a:cs typeface="Helvetica"/>
              </a:rPr>
              <a:t>What would new activity would you like to learn?</a:t>
            </a:r>
          </a:p>
          <a:p>
            <a:pPr>
              <a:defRPr/>
            </a:pPr>
            <a:r>
              <a:rPr lang="en-US" sz="2700" dirty="0">
                <a:solidFill>
                  <a:srgbClr val="FF0000"/>
                </a:solidFill>
                <a:latin typeface="Helvetica"/>
                <a:ea typeface="Tahoma"/>
                <a:cs typeface="Helvetica"/>
              </a:rPr>
              <a:t>What did you do that was fun, before you moved?</a:t>
            </a:r>
            <a:endParaRPr lang="en-US" dirty="0"/>
          </a:p>
          <a:p>
            <a:pPr>
              <a:defRPr/>
            </a:pPr>
            <a:r>
              <a:rPr lang="en-US" sz="2700" dirty="0">
                <a:solidFill>
                  <a:schemeClr val="tx2">
                    <a:lumMod val="75000"/>
                  </a:schemeClr>
                </a:solidFill>
                <a:latin typeface="Helvetica"/>
                <a:ea typeface="Tahoma"/>
                <a:cs typeface="Helvetica"/>
              </a:rPr>
              <a:t>What is your favorite activity after school and on the weekend?</a:t>
            </a:r>
          </a:p>
          <a:p>
            <a:pPr>
              <a:defRPr/>
            </a:pPr>
            <a:endParaRPr lang="en-US" sz="1600" u="sng" dirty="0">
              <a:solidFill>
                <a:schemeClr val="tx2">
                  <a:lumMod val="75000"/>
                </a:schemeClr>
              </a:solidFill>
              <a:latin typeface="Helvetica"/>
              <a:ea typeface="Tahoma"/>
              <a:cs typeface="Helvetica"/>
            </a:endParaRPr>
          </a:p>
          <a:p>
            <a:pPr>
              <a:defRPr/>
            </a:pPr>
            <a:r>
              <a:rPr lang="en-US" sz="1600" u="sng" dirty="0">
                <a:solidFill>
                  <a:schemeClr val="tx2">
                    <a:lumMod val="75000"/>
                  </a:schemeClr>
                </a:solidFill>
                <a:latin typeface="Helvetica"/>
                <a:ea typeface="Tahoma"/>
                <a:cs typeface="Helvetica"/>
              </a:rPr>
              <a:t>How You Can Help</a:t>
            </a:r>
            <a:endParaRPr lang="en-US" sz="1600" dirty="0">
              <a:solidFill>
                <a:schemeClr val="tx2">
                  <a:lumMod val="75000"/>
                </a:schemeClr>
              </a:solidFill>
              <a:latin typeface="Helvetica"/>
              <a:ea typeface="Tahoma"/>
              <a:cs typeface="Helvetica"/>
            </a:endParaRPr>
          </a:p>
          <a:p>
            <a:pPr>
              <a:defRPr/>
            </a:pPr>
            <a:r>
              <a:rPr lang="en-US" sz="1600" dirty="0">
                <a:solidFill>
                  <a:srgbClr val="0070C0"/>
                </a:solidFill>
                <a:latin typeface="Helvetica"/>
                <a:ea typeface="Tahoma"/>
                <a:cs typeface="Helvetica"/>
              </a:rPr>
              <a:t>Talk to teachers, school administrators, </a:t>
            </a:r>
            <a:r>
              <a:rPr lang="en-US" sz="1600" dirty="0">
                <a:latin typeface="Helvetica" pitchFamily="34" charset="0"/>
                <a:ea typeface="Tahoma" pitchFamily="34" charset="0"/>
                <a:cs typeface="Helvetica" pitchFamily="34" charset="0"/>
              </a:rPr>
              <a:t/>
            </a:r>
            <a:br>
              <a:rPr lang="en-US" sz="1600" dirty="0">
                <a:latin typeface="Helvetica" pitchFamily="34" charset="0"/>
                <a:ea typeface="Tahoma" pitchFamily="34" charset="0"/>
                <a:cs typeface="Helvetica" pitchFamily="34" charset="0"/>
              </a:rPr>
            </a:br>
            <a:r>
              <a:rPr lang="en-US" sz="1600" dirty="0">
                <a:solidFill>
                  <a:srgbClr val="0070C0"/>
                </a:solidFill>
                <a:latin typeface="Helvetica"/>
                <a:ea typeface="Tahoma"/>
                <a:cs typeface="Helvetica"/>
              </a:rPr>
              <a:t>or other school personnel about activities </a:t>
            </a:r>
            <a:r>
              <a:rPr lang="en-US" sz="1600" dirty="0">
                <a:latin typeface="Helvetica" pitchFamily="34" charset="0"/>
                <a:ea typeface="Tahoma" pitchFamily="34" charset="0"/>
                <a:cs typeface="Helvetica" pitchFamily="34" charset="0"/>
              </a:rPr>
              <a:t/>
            </a:r>
            <a:br>
              <a:rPr lang="en-US" sz="1600" dirty="0">
                <a:latin typeface="Helvetica" pitchFamily="34" charset="0"/>
                <a:ea typeface="Tahoma" pitchFamily="34" charset="0"/>
                <a:cs typeface="Helvetica" pitchFamily="34" charset="0"/>
              </a:rPr>
            </a:br>
            <a:r>
              <a:rPr lang="en-US" sz="1600" dirty="0">
                <a:solidFill>
                  <a:srgbClr val="0070C0"/>
                </a:solidFill>
                <a:latin typeface="Helvetica"/>
                <a:ea typeface="Tahoma"/>
                <a:cs typeface="Helvetica"/>
              </a:rPr>
              <a:t>available at school</a:t>
            </a:r>
          </a:p>
          <a:p>
            <a:pPr>
              <a:defRPr/>
            </a:pPr>
            <a:r>
              <a:rPr lang="en-US" sz="1600" dirty="0">
                <a:solidFill>
                  <a:schemeClr val="tx2">
                    <a:lumMod val="75000"/>
                  </a:schemeClr>
                </a:solidFill>
                <a:latin typeface="Helvetica"/>
                <a:ea typeface="Tahoma"/>
                <a:cs typeface="Helvetica"/>
              </a:rPr>
              <a:t>Look for outside organizations that offer the activity</a:t>
            </a:r>
          </a:p>
          <a:p>
            <a:pPr>
              <a:defRPr/>
            </a:pPr>
            <a:r>
              <a:rPr lang="en-US" sz="1600" dirty="0">
                <a:solidFill>
                  <a:srgbClr val="0070C0"/>
                </a:solidFill>
                <a:latin typeface="Helvetica"/>
                <a:ea typeface="Tahoma"/>
                <a:cs typeface="Helvetica"/>
              </a:rPr>
              <a:t>If the activity is expensive, ask the SSP or judge for it. (Such as a soccer uniform, letterman's jacket...) Talk to your supervisor about funding.</a:t>
            </a:r>
            <a:r>
              <a:rPr lang="en-US" sz="2700" dirty="0">
                <a:solidFill>
                  <a:srgbClr val="0070C0"/>
                </a:solidFill>
                <a:latin typeface="Helvetica"/>
                <a:ea typeface="Tahoma"/>
                <a:cs typeface="Helvetica"/>
              </a:rPr>
              <a:t> </a:t>
            </a:r>
          </a:p>
          <a:p>
            <a:pPr>
              <a:defRPr/>
            </a:pPr>
            <a:endParaRPr lang="en-US">
              <a:solidFill>
                <a:schemeClr val="tx2">
                  <a:lumMod val="75000"/>
                </a:schemeClr>
              </a:solidFill>
              <a:latin typeface="Helvetica" pitchFamily="34" charset="0"/>
              <a:ea typeface="Tahoma" pitchFamily="34" charset="0"/>
              <a:cs typeface="Helvetica" pitchFamily="34" charset="0"/>
            </a:endParaRPr>
          </a:p>
          <a:p>
            <a:pPr marL="0" indent="0">
              <a:buFont typeface="Arial" panose="020B0604020202020204" pitchFamily="34" charset="0"/>
              <a:buNone/>
              <a:defRPr/>
            </a:pPr>
            <a:endParaRPr lang="en-US">
              <a:solidFill>
                <a:schemeClr val="tx2">
                  <a:lumMod val="75000"/>
                </a:schemeClr>
              </a:solidFill>
              <a:latin typeface="Helvetica" pitchFamily="34" charset="0"/>
              <a:ea typeface="Tahoma" pitchFamily="34" charset="0"/>
              <a:cs typeface="Helvetica" pitchFamily="34" charset="0"/>
            </a:endParaRPr>
          </a:p>
        </p:txBody>
      </p:sp>
      <p:sp>
        <p:nvSpPr>
          <p:cNvPr id="12" name="Hexagon 4">
            <a:extLst>
              <a:ext uri="{FF2B5EF4-FFF2-40B4-BE49-F238E27FC236}">
                <a16:creationId xmlns:a16="http://schemas.microsoft.com/office/drawing/2014/main" id="{9714A8EC-9053-4C61-B90F-872B02179EE1}"/>
              </a:ext>
            </a:extLst>
          </p:cNvPr>
          <p:cNvSpPr/>
          <p:nvPr/>
        </p:nvSpPr>
        <p:spPr>
          <a:xfrm>
            <a:off x="7580313" y="1182688"/>
            <a:ext cx="901700" cy="1038225"/>
          </a:xfrm>
          <a:prstGeom prst="rect">
            <a:avLst/>
          </a:prstGeom>
        </p:spPr>
        <p:style>
          <a:lnRef idx="0">
            <a:scrgbClr r="0" g="0" b="0"/>
          </a:lnRef>
          <a:fillRef idx="0">
            <a:scrgbClr r="0" g="0" b="0"/>
          </a:fillRef>
          <a:effectRef idx="0">
            <a:scrgbClr r="0" g="0" b="0"/>
          </a:effectRef>
          <a:fontRef idx="minor">
            <a:schemeClr val="lt1"/>
          </a:fontRef>
        </p:style>
        <p:txBody>
          <a:bodyPr lIns="49530" tIns="49530" rIns="49530" bIns="49530" spcCol="1270" anchor="ctr"/>
          <a:lstStyle/>
          <a:p>
            <a:pPr algn="r" defTabSz="577850">
              <a:lnSpc>
                <a:spcPct val="90000"/>
              </a:lnSpc>
              <a:spcAft>
                <a:spcPct val="35000"/>
              </a:spcAft>
              <a:defRPr/>
            </a:pPr>
            <a:r>
              <a:rPr lang="en-US" sz="1300"/>
              <a:t>Attendance</a:t>
            </a:r>
          </a:p>
        </p:txBody>
      </p:sp>
      <p:grpSp>
        <p:nvGrpSpPr>
          <p:cNvPr id="45062" name="Group 9">
            <a:extLst>
              <a:ext uri="{FF2B5EF4-FFF2-40B4-BE49-F238E27FC236}">
                <a16:creationId xmlns:a16="http://schemas.microsoft.com/office/drawing/2014/main" id="{1762492B-A8D8-4F25-8D57-8088DF1D06B7}"/>
              </a:ext>
            </a:extLst>
          </p:cNvPr>
          <p:cNvGrpSpPr>
            <a:grpSpLocks noChangeAspect="1"/>
          </p:cNvGrpSpPr>
          <p:nvPr/>
        </p:nvGrpSpPr>
        <p:grpSpPr bwMode="auto">
          <a:xfrm>
            <a:off x="6858000" y="365125"/>
            <a:ext cx="1909763" cy="2195513"/>
            <a:chOff x="1312543" y="2557456"/>
            <a:chExt cx="1310632" cy="1506471"/>
          </a:xfrm>
        </p:grpSpPr>
        <p:sp>
          <p:nvSpPr>
            <p:cNvPr id="11" name="Hexagon 10">
              <a:extLst>
                <a:ext uri="{FF2B5EF4-FFF2-40B4-BE49-F238E27FC236}">
                  <a16:creationId xmlns:a16="http://schemas.microsoft.com/office/drawing/2014/main" id="{81743EA9-F14B-4ECA-AC8C-BC772C4A0250}"/>
                </a:ext>
              </a:extLst>
            </p:cNvPr>
            <p:cNvSpPr/>
            <p:nvPr/>
          </p:nvSpPr>
          <p:spPr>
            <a:xfrm rot="5400000">
              <a:off x="1214624" y="2655376"/>
              <a:ext cx="1506471" cy="1310632"/>
            </a:xfrm>
            <a:prstGeom prst="hexagon">
              <a:avLst>
                <a:gd name="adj" fmla="val 25000"/>
                <a:gd name="vf" fmla="val 115470"/>
              </a:avLst>
            </a:prstGeom>
          </p:spPr>
          <p:style>
            <a:lnRef idx="2">
              <a:schemeClr val="lt1">
                <a:hueOff val="0"/>
                <a:satOff val="0"/>
                <a:lumOff val="0"/>
                <a:alphaOff val="0"/>
              </a:schemeClr>
            </a:lnRef>
            <a:fillRef idx="1">
              <a:schemeClr val="accent3">
                <a:hueOff val="11250264"/>
                <a:satOff val="-16880"/>
                <a:lumOff val="-2745"/>
                <a:alphaOff val="0"/>
              </a:schemeClr>
            </a:fillRef>
            <a:effectRef idx="0">
              <a:schemeClr val="accent3">
                <a:hueOff val="11250264"/>
                <a:satOff val="-16880"/>
                <a:lumOff val="-2745"/>
                <a:alphaOff val="0"/>
              </a:schemeClr>
            </a:effectRef>
            <a:fontRef idx="minor">
              <a:schemeClr val="lt1"/>
            </a:fontRef>
          </p:style>
        </p:sp>
        <p:sp>
          <p:nvSpPr>
            <p:cNvPr id="14" name="Hexagon 4">
              <a:extLst>
                <a:ext uri="{FF2B5EF4-FFF2-40B4-BE49-F238E27FC236}">
                  <a16:creationId xmlns:a16="http://schemas.microsoft.com/office/drawing/2014/main" id="{142B36AA-30B3-49A8-9D88-30BC4640E076}"/>
                </a:ext>
              </a:extLst>
            </p:cNvPr>
            <p:cNvSpPr/>
            <p:nvPr/>
          </p:nvSpPr>
          <p:spPr>
            <a:xfrm>
              <a:off x="1312543" y="2792740"/>
              <a:ext cx="1310632" cy="1035903"/>
            </a:xfrm>
            <a:prstGeom prst="rect">
              <a:avLst/>
            </a:prstGeom>
          </p:spPr>
          <p:style>
            <a:lnRef idx="0">
              <a:scrgbClr r="0" g="0" b="0"/>
            </a:lnRef>
            <a:fillRef idx="0">
              <a:scrgbClr r="0" g="0" b="0"/>
            </a:fillRef>
            <a:effectRef idx="0">
              <a:scrgbClr r="0" g="0" b="0"/>
            </a:effectRef>
            <a:fontRef idx="minor">
              <a:schemeClr val="lt1"/>
            </a:fontRef>
          </p:style>
          <p:txBody>
            <a:bodyPr lIns="0" tIns="0" rIns="0" bIns="0" spcCol="1270" anchor="ctr"/>
            <a:lstStyle/>
            <a:p>
              <a:pPr algn="ctr" defTabSz="488950">
                <a:lnSpc>
                  <a:spcPct val="90000"/>
                </a:lnSpc>
                <a:spcAft>
                  <a:spcPct val="35000"/>
                </a:spcAft>
                <a:defRPr/>
              </a:pPr>
              <a:r>
                <a:rPr lang="en-US" sz="2000" b="1"/>
                <a:t>Extracurricular Involvement</a:t>
              </a: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3" descr="VFC_PowerPoint_backgrounds-01.png">
            <a:extLst>
              <a:ext uri="{FF2B5EF4-FFF2-40B4-BE49-F238E27FC236}">
                <a16:creationId xmlns:a16="http://schemas.microsoft.com/office/drawing/2014/main" id="{4B4FF3C7-F8D5-444A-AF16-638286AE906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7" name="Title 1">
            <a:extLst>
              <a:ext uri="{FF2B5EF4-FFF2-40B4-BE49-F238E27FC236}">
                <a16:creationId xmlns:a16="http://schemas.microsoft.com/office/drawing/2014/main" id="{B104EFCC-4B45-4EB3-8587-4DD5C473E1C7}"/>
              </a:ext>
            </a:extLst>
          </p:cNvPr>
          <p:cNvSpPr>
            <a:spLocks noGrp="1"/>
          </p:cNvSpPr>
          <p:nvPr>
            <p:ph type="title"/>
          </p:nvPr>
        </p:nvSpPr>
        <p:spPr>
          <a:xfrm>
            <a:off x="457200" y="650875"/>
            <a:ext cx="8229600" cy="855663"/>
          </a:xfrm>
        </p:spPr>
        <p:txBody>
          <a:bodyPr/>
          <a:lstStyle/>
          <a:p>
            <a:pPr algn="l"/>
            <a:r>
              <a:rPr lang="en-US" altLang="en-US" sz="2800" b="1">
                <a:solidFill>
                  <a:srgbClr val="17375E"/>
                </a:solidFill>
                <a:latin typeface="Helvetica" panose="020B0604020202020204" pitchFamily="34" charset="0"/>
                <a:cs typeface="Helvetica" panose="020B0604020202020204" pitchFamily="34" charset="0"/>
              </a:rPr>
              <a:t>Advocating for Academic Support</a:t>
            </a:r>
            <a:endParaRPr lang="en-US" altLang="en-US" sz="2800" b="1">
              <a:solidFill>
                <a:srgbClr val="17375E"/>
              </a:solidFill>
              <a:latin typeface="Helvetica" panose="020B0604020202020204" pitchFamily="34" charset="0"/>
              <a:ea typeface="Verdana" panose="020B0604030504040204" pitchFamily="34" charset="0"/>
              <a:cs typeface="Helvetica" panose="020B0604020202020204" pitchFamily="34" charset="0"/>
            </a:endParaRPr>
          </a:p>
        </p:txBody>
      </p:sp>
      <p:grpSp>
        <p:nvGrpSpPr>
          <p:cNvPr id="47108" name="Group 6">
            <a:extLst>
              <a:ext uri="{FF2B5EF4-FFF2-40B4-BE49-F238E27FC236}">
                <a16:creationId xmlns:a16="http://schemas.microsoft.com/office/drawing/2014/main" id="{2FEF81C8-BA77-4BA4-9C4C-E0815F8EAA4E}"/>
              </a:ext>
            </a:extLst>
          </p:cNvPr>
          <p:cNvGrpSpPr>
            <a:grpSpLocks/>
          </p:cNvGrpSpPr>
          <p:nvPr/>
        </p:nvGrpSpPr>
        <p:grpSpPr bwMode="auto">
          <a:xfrm>
            <a:off x="6858000" y="365125"/>
            <a:ext cx="1911350" cy="2195513"/>
            <a:chOff x="272797" y="-557227"/>
            <a:chExt cx="2194560" cy="2522483"/>
          </a:xfrm>
        </p:grpSpPr>
        <p:sp>
          <p:nvSpPr>
            <p:cNvPr id="8" name="Hexagon 7">
              <a:extLst>
                <a:ext uri="{FF2B5EF4-FFF2-40B4-BE49-F238E27FC236}">
                  <a16:creationId xmlns:a16="http://schemas.microsoft.com/office/drawing/2014/main" id="{498E2033-52AA-434D-BE60-B18F60356C35}"/>
                </a:ext>
              </a:extLst>
            </p:cNvPr>
            <p:cNvSpPr>
              <a:spLocks/>
            </p:cNvSpPr>
            <p:nvPr/>
          </p:nvSpPr>
          <p:spPr>
            <a:xfrm rot="5400000">
              <a:off x="108835" y="-393265"/>
              <a:ext cx="2522483" cy="2194560"/>
            </a:xfrm>
            <a:prstGeom prst="hexagon">
              <a:avLst>
                <a:gd name="adj" fmla="val 25000"/>
                <a:gd name="vf" fmla="val 115470"/>
              </a:avLst>
            </a:prstGeom>
          </p:spPr>
          <p:style>
            <a:lnRef idx="2">
              <a:schemeClr val="lt1">
                <a:hueOff val="0"/>
                <a:satOff val="0"/>
                <a:lumOff val="0"/>
                <a:alphaOff val="0"/>
              </a:schemeClr>
            </a:lnRef>
            <a:fillRef idx="1">
              <a:schemeClr val="accent3">
                <a:hueOff val="2250053"/>
                <a:satOff val="-3376"/>
                <a:lumOff val="-549"/>
                <a:alphaOff val="0"/>
              </a:schemeClr>
            </a:fillRef>
            <a:effectRef idx="0">
              <a:schemeClr val="accent3">
                <a:hueOff val="2250053"/>
                <a:satOff val="-3376"/>
                <a:lumOff val="-549"/>
                <a:alphaOff val="0"/>
              </a:schemeClr>
            </a:effectRef>
            <a:fontRef idx="minor">
              <a:schemeClr val="lt1"/>
            </a:fontRef>
          </p:style>
        </p:sp>
        <p:sp>
          <p:nvSpPr>
            <p:cNvPr id="9" name="Hexagon 4">
              <a:extLst>
                <a:ext uri="{FF2B5EF4-FFF2-40B4-BE49-F238E27FC236}">
                  <a16:creationId xmlns:a16="http://schemas.microsoft.com/office/drawing/2014/main" id="{99705753-A257-4064-8411-E558933FC881}"/>
                </a:ext>
              </a:extLst>
            </p:cNvPr>
            <p:cNvSpPr/>
            <p:nvPr/>
          </p:nvSpPr>
          <p:spPr>
            <a:xfrm>
              <a:off x="272797" y="185109"/>
              <a:ext cx="2194560" cy="1037810"/>
            </a:xfrm>
            <a:prstGeom prst="rect">
              <a:avLst/>
            </a:prstGeom>
          </p:spPr>
          <p:style>
            <a:lnRef idx="0">
              <a:scrgbClr r="0" g="0" b="0"/>
            </a:lnRef>
            <a:fillRef idx="0">
              <a:scrgbClr r="0" g="0" b="0"/>
            </a:fillRef>
            <a:effectRef idx="0">
              <a:scrgbClr r="0" g="0" b="0"/>
            </a:effectRef>
            <a:fontRef idx="minor">
              <a:schemeClr val="lt1"/>
            </a:fontRef>
          </p:style>
          <p:txBody>
            <a:bodyPr lIns="0" tIns="0" rIns="0" bIns="0" spcCol="1270" anchor="ctr"/>
            <a:lstStyle/>
            <a:p>
              <a:pPr algn="ctr" defTabSz="577850">
                <a:lnSpc>
                  <a:spcPct val="90000"/>
                </a:lnSpc>
                <a:spcAft>
                  <a:spcPct val="35000"/>
                </a:spcAft>
                <a:defRPr/>
              </a:pPr>
              <a:r>
                <a:rPr lang="en-US" sz="2000" b="1"/>
                <a:t>Academic Performance</a:t>
              </a:r>
            </a:p>
          </p:txBody>
        </p:sp>
      </p:grpSp>
      <p:sp>
        <p:nvSpPr>
          <p:cNvPr id="10" name="Subtitle 2">
            <a:extLst>
              <a:ext uri="{FF2B5EF4-FFF2-40B4-BE49-F238E27FC236}">
                <a16:creationId xmlns:a16="http://schemas.microsoft.com/office/drawing/2014/main" id="{BB0A4C82-7C65-4272-A59E-07EF062B1FF7}"/>
              </a:ext>
            </a:extLst>
          </p:cNvPr>
          <p:cNvSpPr>
            <a:spLocks noGrp="1"/>
          </p:cNvSpPr>
          <p:nvPr>
            <p:ph idx="1"/>
          </p:nvPr>
        </p:nvSpPr>
        <p:spPr>
          <a:xfrm>
            <a:off x="457200" y="1792288"/>
            <a:ext cx="7346950" cy="4833937"/>
          </a:xfrm>
        </p:spPr>
        <p:txBody>
          <a:bodyPr>
            <a:normAutofit fontScale="77500" lnSpcReduction="20000"/>
          </a:bodyPr>
          <a:lstStyle/>
          <a:p>
            <a:pPr marL="0" indent="0">
              <a:buNone/>
              <a:defRPr/>
            </a:pPr>
            <a:r>
              <a:rPr lang="en-US" sz="2700" u="sng" dirty="0">
                <a:solidFill>
                  <a:schemeClr val="tx2">
                    <a:lumMod val="75000"/>
                  </a:schemeClr>
                </a:solidFill>
                <a:latin typeface="Helvetica"/>
                <a:ea typeface="Tahoma"/>
                <a:cs typeface="Helvetica"/>
              </a:rPr>
              <a:t>What should I ask my case child?</a:t>
            </a:r>
            <a:endParaRPr lang="en-US" sz="2700" u="sng" dirty="0">
              <a:solidFill>
                <a:schemeClr val="tx2">
                  <a:lumMod val="75000"/>
                </a:schemeClr>
              </a:solidFill>
              <a:latin typeface="Helvetica" pitchFamily="34" charset="0"/>
              <a:ea typeface="Tahoma" pitchFamily="34" charset="0"/>
              <a:cs typeface="Helvetica" pitchFamily="34" charset="0"/>
            </a:endParaRPr>
          </a:p>
          <a:p>
            <a:pPr>
              <a:defRPr/>
            </a:pPr>
            <a:endParaRPr lang="en-US" sz="2700" dirty="0">
              <a:solidFill>
                <a:srgbClr val="FF0000"/>
              </a:solidFill>
              <a:latin typeface="Helvetica"/>
              <a:ea typeface="Tahoma"/>
              <a:cs typeface="Helvetica"/>
            </a:endParaRPr>
          </a:p>
          <a:p>
            <a:pPr>
              <a:defRPr/>
            </a:pPr>
            <a:r>
              <a:rPr lang="en-US" sz="2700" dirty="0">
                <a:solidFill>
                  <a:srgbClr val="FF0000"/>
                </a:solidFill>
                <a:latin typeface="Helvetica"/>
                <a:ea typeface="Tahoma"/>
                <a:cs typeface="Helvetica"/>
              </a:rPr>
              <a:t>What is your favorite subject? Least favorite? Why?</a:t>
            </a:r>
            <a:endParaRPr lang="en-US" dirty="0"/>
          </a:p>
          <a:p>
            <a:pPr>
              <a:defRPr/>
            </a:pPr>
            <a:r>
              <a:rPr lang="en-US" sz="2700" dirty="0">
                <a:solidFill>
                  <a:schemeClr val="tx2">
                    <a:lumMod val="75000"/>
                  </a:schemeClr>
                </a:solidFill>
                <a:latin typeface="Helvetica"/>
                <a:ea typeface="Tahoma"/>
                <a:cs typeface="Helvetica"/>
              </a:rPr>
              <a:t>What are your thoughts about learning?</a:t>
            </a:r>
          </a:p>
          <a:p>
            <a:pPr>
              <a:defRPr/>
            </a:pPr>
            <a:r>
              <a:rPr lang="en-US" sz="2700" dirty="0">
                <a:solidFill>
                  <a:srgbClr val="FF0000"/>
                </a:solidFill>
                <a:latin typeface="Helvetica"/>
                <a:ea typeface="Tahoma"/>
                <a:cs typeface="Helvetica"/>
              </a:rPr>
              <a:t>On a scale of 1 – 10, how easy is each subject?</a:t>
            </a:r>
          </a:p>
          <a:p>
            <a:pPr>
              <a:defRPr/>
            </a:pPr>
            <a:r>
              <a:rPr lang="en-US" sz="2700" dirty="0">
                <a:solidFill>
                  <a:schemeClr val="tx2">
                    <a:lumMod val="75000"/>
                  </a:schemeClr>
                </a:solidFill>
                <a:latin typeface="Helvetica"/>
                <a:ea typeface="Tahoma"/>
                <a:cs typeface="Helvetica"/>
              </a:rPr>
              <a:t>What are your grades?</a:t>
            </a:r>
            <a:r>
              <a:rPr lang="en-US" sz="1400" dirty="0">
                <a:solidFill>
                  <a:schemeClr val="tx2">
                    <a:lumMod val="75000"/>
                  </a:schemeClr>
                </a:solidFill>
                <a:latin typeface="Helvetica"/>
                <a:ea typeface="Tahoma"/>
                <a:cs typeface="Helvetica"/>
              </a:rPr>
              <a:t> </a:t>
            </a:r>
            <a:r>
              <a:rPr lang="en-US" sz="1800" dirty="0">
                <a:solidFill>
                  <a:srgbClr val="FF0000"/>
                </a:solidFill>
                <a:latin typeface="Helvetica"/>
                <a:ea typeface="Tahoma"/>
                <a:cs typeface="Helvetica"/>
              </a:rPr>
              <a:t>(Confirm grades) </a:t>
            </a:r>
            <a:endParaRPr lang="en-US" sz="1800">
              <a:cs typeface="Calibri"/>
            </a:endParaRPr>
          </a:p>
          <a:p>
            <a:pPr>
              <a:defRPr/>
            </a:pPr>
            <a:r>
              <a:rPr lang="en-US" sz="2700" dirty="0">
                <a:solidFill>
                  <a:schemeClr val="tx2">
                    <a:lumMod val="75000"/>
                  </a:schemeClr>
                </a:solidFill>
                <a:latin typeface="Helvetica"/>
                <a:ea typeface="Tahoma"/>
                <a:cs typeface="Helvetica"/>
              </a:rPr>
              <a:t>What grades would you like to earn?</a:t>
            </a:r>
            <a:endParaRPr lang="en-US" sz="1800" dirty="0">
              <a:solidFill>
                <a:schemeClr val="tx2">
                  <a:lumMod val="75000"/>
                </a:schemeClr>
              </a:solidFill>
              <a:latin typeface="Helvetica" pitchFamily="34" charset="0"/>
              <a:ea typeface="Tahoma" pitchFamily="34" charset="0"/>
              <a:cs typeface="Helvetica" pitchFamily="34" charset="0"/>
            </a:endParaRPr>
          </a:p>
          <a:p>
            <a:pPr>
              <a:defRPr/>
            </a:pPr>
            <a:r>
              <a:rPr lang="en-US" sz="2700" dirty="0">
                <a:solidFill>
                  <a:schemeClr val="tx2">
                    <a:lumMod val="75000"/>
                  </a:schemeClr>
                </a:solidFill>
                <a:latin typeface="Helvetica"/>
                <a:ea typeface="Tahoma"/>
                <a:cs typeface="Helvetica"/>
              </a:rPr>
              <a:t>How can you get there?</a:t>
            </a:r>
          </a:p>
          <a:p>
            <a:pPr>
              <a:defRPr/>
            </a:pPr>
            <a:endParaRPr lang="en-US" sz="2700" dirty="0">
              <a:solidFill>
                <a:schemeClr val="tx2">
                  <a:lumMod val="75000"/>
                </a:schemeClr>
              </a:solidFill>
              <a:latin typeface="Helvetica"/>
              <a:ea typeface="Tahoma"/>
              <a:cs typeface="Helvetica"/>
            </a:endParaRPr>
          </a:p>
          <a:p>
            <a:pPr marL="0" indent="0">
              <a:buNone/>
              <a:defRPr/>
            </a:pPr>
            <a:r>
              <a:rPr lang="en-US" sz="1600" u="sng" dirty="0">
                <a:solidFill>
                  <a:schemeClr val="tx2">
                    <a:lumMod val="75000"/>
                  </a:schemeClr>
                </a:solidFill>
                <a:latin typeface="Helvetica"/>
                <a:ea typeface="Tahoma"/>
                <a:cs typeface="Helvetica"/>
              </a:rPr>
              <a:t>How You Can Help</a:t>
            </a:r>
          </a:p>
          <a:p>
            <a:pPr>
              <a:defRPr/>
            </a:pPr>
            <a:r>
              <a:rPr lang="en-US" sz="1600" dirty="0">
                <a:solidFill>
                  <a:srgbClr val="0070C0"/>
                </a:solidFill>
                <a:latin typeface="Helvetica"/>
                <a:ea typeface="Tahoma"/>
                <a:cs typeface="Helvetica"/>
              </a:rPr>
              <a:t>Advocate for a tutor</a:t>
            </a:r>
            <a:r>
              <a:rPr lang="en-US" sz="1600" dirty="0">
                <a:solidFill>
                  <a:schemeClr val="tx2">
                    <a:lumMod val="75000"/>
                  </a:schemeClr>
                </a:solidFill>
                <a:latin typeface="Helvetica"/>
                <a:ea typeface="Tahoma"/>
                <a:cs typeface="Helvetica"/>
              </a:rPr>
              <a:t> </a:t>
            </a:r>
          </a:p>
          <a:p>
            <a:pPr>
              <a:defRPr/>
            </a:pPr>
            <a:r>
              <a:rPr lang="en-US" sz="1600" dirty="0">
                <a:solidFill>
                  <a:schemeClr val="tx2">
                    <a:lumMod val="75000"/>
                  </a:schemeClr>
                </a:solidFill>
                <a:latin typeface="Helvetica"/>
                <a:ea typeface="Tahoma"/>
                <a:cs typeface="Helvetica"/>
              </a:rPr>
              <a:t>Ask for extra support in the classroom such as</a:t>
            </a:r>
          </a:p>
          <a:p>
            <a:pPr lvl="1">
              <a:defRPr/>
            </a:pPr>
            <a:r>
              <a:rPr lang="en-US" sz="1600" dirty="0">
                <a:solidFill>
                  <a:schemeClr val="tx2">
                    <a:lumMod val="75000"/>
                  </a:schemeClr>
                </a:solidFill>
                <a:latin typeface="Helvetica"/>
                <a:ea typeface="Tahoma"/>
                <a:cs typeface="Helvetica"/>
              </a:rPr>
              <a:t>Sample or practice tests</a:t>
            </a:r>
          </a:p>
          <a:p>
            <a:pPr lvl="1">
              <a:defRPr/>
            </a:pPr>
            <a:r>
              <a:rPr lang="en-US" sz="1600" dirty="0">
                <a:solidFill>
                  <a:schemeClr val="tx2">
                    <a:lumMod val="75000"/>
                  </a:schemeClr>
                </a:solidFill>
                <a:latin typeface="Helvetica"/>
                <a:ea typeface="Tahoma"/>
                <a:cs typeface="Helvetica"/>
              </a:rPr>
              <a:t>Shortened instructions</a:t>
            </a:r>
          </a:p>
          <a:p>
            <a:pPr lvl="1">
              <a:defRPr/>
            </a:pPr>
            <a:r>
              <a:rPr lang="en-US" sz="1600" dirty="0">
                <a:solidFill>
                  <a:schemeClr val="tx2">
                    <a:lumMod val="75000"/>
                  </a:schemeClr>
                </a:solidFill>
                <a:latin typeface="Helvetica"/>
                <a:ea typeface="Tahoma"/>
                <a:cs typeface="Helvetica"/>
              </a:rPr>
              <a:t>Preferential seating</a:t>
            </a:r>
          </a:p>
          <a:p>
            <a:pPr lvl="1">
              <a:defRPr/>
            </a:pPr>
            <a:r>
              <a:rPr lang="en-US" sz="1600" dirty="0">
                <a:solidFill>
                  <a:schemeClr val="tx2">
                    <a:lumMod val="75000"/>
                  </a:schemeClr>
                </a:solidFill>
                <a:latin typeface="Helvetica"/>
                <a:ea typeface="Tahoma"/>
                <a:cs typeface="Helvetica"/>
              </a:rPr>
              <a:t>Printed copy of class notes</a:t>
            </a:r>
          </a:p>
          <a:p>
            <a:pPr>
              <a:defRPr/>
            </a:pPr>
            <a:r>
              <a:rPr lang="en-US" sz="1600" dirty="0">
                <a:solidFill>
                  <a:srgbClr val="0070C0"/>
                </a:solidFill>
                <a:latin typeface="Helvetica"/>
                <a:ea typeface="Tahoma"/>
                <a:cs typeface="Helvetica"/>
              </a:rPr>
              <a:t>Ask for a meeting with teachers and counselors to dis</a:t>
            </a:r>
            <a:r>
              <a:rPr lang="en-US" sz="1200" dirty="0">
                <a:solidFill>
                  <a:srgbClr val="0070C0"/>
                </a:solidFill>
                <a:latin typeface="Helvetica"/>
                <a:ea typeface="Tahoma"/>
                <a:cs typeface="Helvetica"/>
              </a:rPr>
              <a:t>cuss and brainstorm solutions.</a:t>
            </a:r>
          </a:p>
          <a:p>
            <a:pPr>
              <a:defRPr/>
            </a:pPr>
            <a:r>
              <a:rPr lang="en-US" sz="1200" dirty="0">
                <a:latin typeface="Helvetica"/>
                <a:ea typeface="Tahoma"/>
                <a:cs typeface="Helvetica"/>
              </a:rPr>
              <a:t>Have student fill out "What helps me study?" form</a:t>
            </a:r>
            <a:endParaRPr lang="en-US" sz="1200" dirty="0">
              <a:latin typeface="Helvetica" pitchFamily="34" charset="0"/>
              <a:ea typeface="Tahoma" pitchFamily="34" charset="0"/>
              <a:cs typeface="Helvetica" pitchFamily="34" charset="0"/>
            </a:endParaRPr>
          </a:p>
          <a:p>
            <a:pPr>
              <a:buFont typeface="Arial" panose="020B0604020202020204" pitchFamily="34" charset="0"/>
              <a:buChar char="•"/>
              <a:defRPr/>
            </a:pPr>
            <a:endParaRPr lang="en-US">
              <a:solidFill>
                <a:schemeClr val="tx2">
                  <a:lumMod val="75000"/>
                </a:schemeClr>
              </a:solidFill>
              <a:latin typeface="Helvetica" pitchFamily="34" charset="0"/>
              <a:ea typeface="Tahoma" pitchFamily="34" charset="0"/>
              <a:cs typeface="Helvetica" pitchFamily="34" charset="0"/>
            </a:endParaRPr>
          </a:p>
          <a:p>
            <a:pPr marL="0" indent="0">
              <a:buNone/>
              <a:defRPr/>
            </a:pPr>
            <a:endParaRPr lang="en-US">
              <a:solidFill>
                <a:schemeClr val="tx2">
                  <a:lumMod val="75000"/>
                </a:schemeClr>
              </a:solidFill>
              <a:latin typeface="Helvetica" pitchFamily="34" charset="0"/>
              <a:ea typeface="Tahoma" pitchFamily="34" charset="0"/>
              <a:cs typeface="Helvetica" pitchFamily="34" charset="0"/>
            </a:endParaRPr>
          </a:p>
        </p:txBody>
      </p:sp>
      <p:pic>
        <p:nvPicPr>
          <p:cNvPr id="47110" name="Picture 10" descr="Class Streaming in School ~ Parenting Times">
            <a:extLst>
              <a:ext uri="{FF2B5EF4-FFF2-40B4-BE49-F238E27FC236}">
                <a16:creationId xmlns:a16="http://schemas.microsoft.com/office/drawing/2014/main" id="{3A956F50-C609-4229-8D84-0A7B8C4D5D49}"/>
              </a:ext>
            </a:extLst>
          </p:cNvPr>
          <p:cNvPicPr>
            <a:picLocks noChangeAspect="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5827713" y="3184525"/>
            <a:ext cx="1639887" cy="226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a:extLst>
              <a:ext uri="{FF2B5EF4-FFF2-40B4-BE49-F238E27FC236}">
                <a16:creationId xmlns:a16="http://schemas.microsoft.com/office/drawing/2014/main" id="{FFC7C35D-7E2A-4241-BDD7-BC0EBC6AEEEC}"/>
              </a:ext>
            </a:extLst>
          </p:cNvPr>
          <p:cNvSpPr>
            <a:spLocks noGrp="1"/>
          </p:cNvSpPr>
          <p:nvPr>
            <p:ph type="title"/>
          </p:nvPr>
        </p:nvSpPr>
        <p:spPr/>
        <p:txBody>
          <a:bodyPr/>
          <a:lstStyle/>
          <a:p>
            <a:r>
              <a:rPr lang="en-US" altLang="en-US" dirty="0"/>
              <a:t>What mode of learning is easiest for your case child?</a:t>
            </a:r>
          </a:p>
        </p:txBody>
      </p:sp>
      <p:sp>
        <p:nvSpPr>
          <p:cNvPr id="3" name="Content Placeholder 2">
            <a:extLst>
              <a:ext uri="{FF2B5EF4-FFF2-40B4-BE49-F238E27FC236}">
                <a16:creationId xmlns:a16="http://schemas.microsoft.com/office/drawing/2014/main" id="{0385EFA6-503D-43AA-87CB-3B3F6251F9C4}"/>
              </a:ext>
            </a:extLst>
          </p:cNvPr>
          <p:cNvSpPr>
            <a:spLocks noGrp="1"/>
          </p:cNvSpPr>
          <p:nvPr>
            <p:ph idx="1"/>
          </p:nvPr>
        </p:nvSpPr>
        <p:spPr>
          <a:xfrm>
            <a:off x="457200" y="1600200"/>
            <a:ext cx="8258354" cy="4842264"/>
          </a:xfrm>
        </p:spPr>
        <p:txBody>
          <a:bodyPr/>
          <a:lstStyle/>
          <a:p>
            <a:pPr>
              <a:buFont typeface="Arial" charset="0"/>
              <a:buChar char="•"/>
              <a:defRPr/>
            </a:pPr>
            <a:r>
              <a:rPr lang="en-US" dirty="0"/>
              <a:t>Visual    		Read, look, draw</a:t>
            </a:r>
            <a:endParaRPr lang="en-US" dirty="0">
              <a:cs typeface="Calibri"/>
            </a:endParaRPr>
          </a:p>
          <a:p>
            <a:pPr marL="1828800" lvl="4" indent="0">
              <a:buNone/>
              <a:defRPr/>
            </a:pPr>
            <a:r>
              <a:rPr lang="en-US" sz="3200" dirty="0">
                <a:cs typeface="Calibri"/>
              </a:rPr>
              <a:t>                   watch</a:t>
            </a:r>
          </a:p>
          <a:p>
            <a:pPr marL="0" indent="0">
              <a:buNone/>
              <a:defRPr/>
            </a:pPr>
            <a:endParaRPr lang="en-US"/>
          </a:p>
          <a:p>
            <a:pPr>
              <a:buFont typeface="Arial" charset="0"/>
              <a:buChar char="•"/>
              <a:defRPr/>
            </a:pPr>
            <a:r>
              <a:rPr lang="en-US" dirty="0"/>
              <a:t>Tactile   		Hold, feel, touch</a:t>
            </a:r>
            <a:endParaRPr lang="en-US" dirty="0">
              <a:cs typeface="Calibri"/>
            </a:endParaRPr>
          </a:p>
          <a:p>
            <a:pPr>
              <a:buFont typeface="Arial" charset="0"/>
              <a:buChar char="•"/>
              <a:defRPr/>
            </a:pPr>
            <a:endParaRPr lang="en-US"/>
          </a:p>
          <a:p>
            <a:pPr>
              <a:buFont typeface="Arial" charset="0"/>
              <a:buChar char="•"/>
              <a:defRPr/>
            </a:pPr>
            <a:r>
              <a:rPr lang="en-US" dirty="0"/>
              <a:t>Auditory 	Listen, hear</a:t>
            </a:r>
            <a:endParaRPr lang="en-US" dirty="0">
              <a:cs typeface="Calibri"/>
            </a:endParaRPr>
          </a:p>
          <a:p>
            <a:pPr>
              <a:buFont typeface="Arial" charset="0"/>
              <a:buChar char="•"/>
              <a:defRPr/>
            </a:pPr>
            <a:endParaRPr lang="en-US"/>
          </a:p>
          <a:p>
            <a:pPr>
              <a:buFont typeface="Arial" charset="0"/>
              <a:buChar char="•"/>
              <a:defRPr/>
            </a:pPr>
            <a:r>
              <a:rPr lang="en-US" dirty="0"/>
              <a:t>Kinesthetic	Manipulate </a:t>
            </a:r>
            <a:endParaRPr lang="en-US" dirty="0">
              <a:cs typeface="Calibri"/>
            </a:endParaRPr>
          </a:p>
          <a:p>
            <a:pPr marL="0" indent="0" algn="ctr">
              <a:buFont typeface="Arial" charset="0"/>
              <a:buNone/>
              <a:defRPr/>
            </a:pPr>
            <a:endParaRPr lang="en-US"/>
          </a:p>
        </p:txBody>
      </p:sp>
      <p:pic>
        <p:nvPicPr>
          <p:cNvPr id="49156" name="Picture 1" descr="The Reading Workshop">
            <a:extLst>
              <a:ext uri="{FF2B5EF4-FFF2-40B4-BE49-F238E27FC236}">
                <a16:creationId xmlns:a16="http://schemas.microsoft.com/office/drawing/2014/main" id="{9315FC86-74C4-44AF-977C-AD25A3E7942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02085" y="1379008"/>
            <a:ext cx="2438400" cy="125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7" name="Picture 3" descr="Experimentos para Infantil: Actividades científicas online para alumnos de Infantil">
            <a:extLst>
              <a:ext uri="{FF2B5EF4-FFF2-40B4-BE49-F238E27FC236}">
                <a16:creationId xmlns:a16="http://schemas.microsoft.com/office/drawing/2014/main" id="{06F5A46F-AFBF-4B3D-9F4C-DF89005FBD3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469592" y="2485723"/>
            <a:ext cx="14097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8" name="Picture 4" descr="มารยาทในการฟัง | สาระ ความรู้ ข่าวสาร ความบันเทิง ของชาวมัธยมศึกษา และประถมศึกษา : Knowledge for ...">
            <a:extLst>
              <a:ext uri="{FF2B5EF4-FFF2-40B4-BE49-F238E27FC236}">
                <a16:creationId xmlns:a16="http://schemas.microsoft.com/office/drawing/2014/main" id="{76BE404C-FF92-49C7-8A46-9E0CCB582585}"/>
              </a:ext>
            </a:extLst>
          </p:cNvPr>
          <p:cNvPicPr>
            <a:picLocks noChangeAspect="1"/>
          </p:cNvPicPr>
          <p:nvPr/>
        </p:nvPicPr>
        <p:blipFill>
          <a:blip r:embed="rId5">
            <a:extLst>
              <a:ext uri="{28A0092B-C50C-407E-A947-70E740481C1C}">
                <a14:useLocalDpi xmlns:a14="http://schemas.microsoft.com/office/drawing/2010/main" val="0"/>
              </a:ext>
            </a:extLst>
          </a:blip>
          <a:srcRect t="50000" r="555"/>
          <a:stretch>
            <a:fillRect/>
          </a:stretch>
        </p:blipFill>
        <p:spPr bwMode="auto">
          <a:xfrm>
            <a:off x="6884988" y="4273550"/>
            <a:ext cx="1420812"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9" name="Picture 6" descr="School 41 Free Stock Photo - Public Domain Pictures">
            <a:extLst>
              <a:ext uri="{FF2B5EF4-FFF2-40B4-BE49-F238E27FC236}">
                <a16:creationId xmlns:a16="http://schemas.microsoft.com/office/drawing/2014/main" id="{BC960A37-D26B-4B95-8907-10AF0789A8E4}"/>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519738" y="4911725"/>
            <a:ext cx="16891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60" name="Picture 1" descr="مدونة تـَسْـــنِـيـم - Tasneem's: ملل يمشى على قدمين">
            <a:extLst>
              <a:ext uri="{FF2B5EF4-FFF2-40B4-BE49-F238E27FC236}">
                <a16:creationId xmlns:a16="http://schemas.microsoft.com/office/drawing/2014/main" id="{4842FC75-848C-4E18-86D4-0A57B04E87F1}"/>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927725" y="3914775"/>
            <a:ext cx="957263"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3" descr="VFC_PowerPoint_backgrounds-01.png">
            <a:extLst>
              <a:ext uri="{FF2B5EF4-FFF2-40B4-BE49-F238E27FC236}">
                <a16:creationId xmlns:a16="http://schemas.microsoft.com/office/drawing/2014/main" id="{FFDB7E63-DEC3-454A-91A8-EE69A0D13D4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1" name="Title 1">
            <a:extLst>
              <a:ext uri="{FF2B5EF4-FFF2-40B4-BE49-F238E27FC236}">
                <a16:creationId xmlns:a16="http://schemas.microsoft.com/office/drawing/2014/main" id="{FF488957-964B-4D1F-8B53-A00AAF460965}"/>
              </a:ext>
            </a:extLst>
          </p:cNvPr>
          <p:cNvSpPr>
            <a:spLocks noGrp="1"/>
          </p:cNvSpPr>
          <p:nvPr>
            <p:ph type="title"/>
          </p:nvPr>
        </p:nvSpPr>
        <p:spPr>
          <a:xfrm>
            <a:off x="457200" y="423863"/>
            <a:ext cx="8229600" cy="857250"/>
          </a:xfrm>
        </p:spPr>
        <p:txBody>
          <a:bodyPr/>
          <a:lstStyle/>
          <a:p>
            <a:pPr algn="l"/>
            <a:r>
              <a:rPr lang="en-US" altLang="en-US" sz="2800" b="1">
                <a:solidFill>
                  <a:srgbClr val="17375E"/>
                </a:solidFill>
                <a:latin typeface="Helvetica" panose="020B0604020202020204" pitchFamily="34" charset="0"/>
                <a:cs typeface="Helvetica" panose="020B0604020202020204" pitchFamily="34" charset="0"/>
              </a:rPr>
              <a:t>Advocating for Attendance</a:t>
            </a:r>
            <a:endParaRPr lang="en-US" altLang="en-US" sz="2800" b="1">
              <a:solidFill>
                <a:srgbClr val="17375E"/>
              </a:solidFill>
              <a:latin typeface="Helvetica" panose="020B0604020202020204" pitchFamily="34" charset="0"/>
              <a:ea typeface="Verdana" panose="020B0604030504040204" pitchFamily="34" charset="0"/>
              <a:cs typeface="Helvetica" panose="020B0604020202020204" pitchFamily="34" charset="0"/>
            </a:endParaRPr>
          </a:p>
        </p:txBody>
      </p:sp>
      <p:grpSp>
        <p:nvGrpSpPr>
          <p:cNvPr id="53252" name="Group 9">
            <a:extLst>
              <a:ext uri="{FF2B5EF4-FFF2-40B4-BE49-F238E27FC236}">
                <a16:creationId xmlns:a16="http://schemas.microsoft.com/office/drawing/2014/main" id="{525EA001-BB6C-4BB3-AD0F-20C818791FA3}"/>
              </a:ext>
            </a:extLst>
          </p:cNvPr>
          <p:cNvGrpSpPr>
            <a:grpSpLocks/>
          </p:cNvGrpSpPr>
          <p:nvPr/>
        </p:nvGrpSpPr>
        <p:grpSpPr bwMode="auto">
          <a:xfrm>
            <a:off x="6858000" y="365125"/>
            <a:ext cx="1911350" cy="2195513"/>
            <a:chOff x="2728025" y="71"/>
            <a:chExt cx="1310630" cy="1506471"/>
          </a:xfrm>
        </p:grpSpPr>
        <p:sp>
          <p:nvSpPr>
            <p:cNvPr id="11" name="Hexagon 10">
              <a:extLst>
                <a:ext uri="{FF2B5EF4-FFF2-40B4-BE49-F238E27FC236}">
                  <a16:creationId xmlns:a16="http://schemas.microsoft.com/office/drawing/2014/main" id="{7E003500-C305-4AD5-B2C8-500E9EB2786E}"/>
                </a:ext>
              </a:extLst>
            </p:cNvPr>
            <p:cNvSpPr/>
            <p:nvPr/>
          </p:nvSpPr>
          <p:spPr>
            <a:xfrm rot="5400000">
              <a:off x="2630104" y="97992"/>
              <a:ext cx="1506471" cy="1310630"/>
            </a:xfrm>
            <a:prstGeom prst="hexagon">
              <a:avLst>
                <a:gd name="adj" fmla="val 25000"/>
                <a:gd name="vf" fmla="val 115470"/>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12" name="Hexagon 4">
              <a:extLst>
                <a:ext uri="{FF2B5EF4-FFF2-40B4-BE49-F238E27FC236}">
                  <a16:creationId xmlns:a16="http://schemas.microsoft.com/office/drawing/2014/main" id="{43D06931-F28A-4440-AC87-B9FDB739BD0E}"/>
                </a:ext>
              </a:extLst>
            </p:cNvPr>
            <p:cNvSpPr/>
            <p:nvPr/>
          </p:nvSpPr>
          <p:spPr>
            <a:xfrm>
              <a:off x="2932675" y="235355"/>
              <a:ext cx="901330" cy="1035903"/>
            </a:xfrm>
            <a:prstGeom prst="rect">
              <a:avLst/>
            </a:prstGeom>
          </p:spPr>
          <p:style>
            <a:lnRef idx="0">
              <a:scrgbClr r="0" g="0" b="0"/>
            </a:lnRef>
            <a:fillRef idx="0">
              <a:scrgbClr r="0" g="0" b="0"/>
            </a:fillRef>
            <a:effectRef idx="0">
              <a:scrgbClr r="0" g="0" b="0"/>
            </a:effectRef>
            <a:fontRef idx="minor">
              <a:schemeClr val="lt1"/>
            </a:fontRef>
          </p:style>
          <p:txBody>
            <a:bodyPr lIns="49530" tIns="49530" rIns="49530" bIns="49530" spcCol="1270" anchor="ctr"/>
            <a:lstStyle/>
            <a:p>
              <a:pPr algn="ctr" defTabSz="577850">
                <a:lnSpc>
                  <a:spcPct val="90000"/>
                </a:lnSpc>
                <a:spcAft>
                  <a:spcPct val="35000"/>
                </a:spcAft>
                <a:defRPr/>
              </a:pPr>
              <a:r>
                <a:rPr lang="en-US" sz="2000" b="1"/>
                <a:t>Attendance</a:t>
              </a:r>
            </a:p>
          </p:txBody>
        </p:sp>
      </p:grpSp>
      <p:sp>
        <p:nvSpPr>
          <p:cNvPr id="9" name="Subtitle 2">
            <a:extLst>
              <a:ext uri="{FF2B5EF4-FFF2-40B4-BE49-F238E27FC236}">
                <a16:creationId xmlns:a16="http://schemas.microsoft.com/office/drawing/2014/main" id="{32D94408-6F09-4314-8D69-5B7CA0766CCC}"/>
              </a:ext>
            </a:extLst>
          </p:cNvPr>
          <p:cNvSpPr>
            <a:spLocks noGrp="1"/>
          </p:cNvSpPr>
          <p:nvPr>
            <p:ph idx="1"/>
          </p:nvPr>
        </p:nvSpPr>
        <p:spPr>
          <a:xfrm>
            <a:off x="357188" y="1503363"/>
            <a:ext cx="8535987" cy="4935537"/>
          </a:xfrm>
        </p:spPr>
        <p:txBody>
          <a:bodyPr>
            <a:normAutofit fontScale="62500" lnSpcReduction="20000"/>
          </a:bodyPr>
          <a:lstStyle/>
          <a:p>
            <a:pPr marL="0" indent="0">
              <a:buNone/>
              <a:defRPr/>
            </a:pPr>
            <a:r>
              <a:rPr lang="en-US" sz="2700" u="sng" dirty="0">
                <a:solidFill>
                  <a:schemeClr val="tx2">
                    <a:lumMod val="75000"/>
                  </a:schemeClr>
                </a:solidFill>
                <a:latin typeface="Helvetica"/>
                <a:ea typeface="Tahoma"/>
                <a:cs typeface="Helvetica"/>
              </a:rPr>
              <a:t>What should I ask my case child?</a:t>
            </a:r>
          </a:p>
          <a:p>
            <a:pPr>
              <a:defRPr/>
            </a:pPr>
            <a:r>
              <a:rPr lang="en-US" sz="2700" dirty="0">
                <a:solidFill>
                  <a:srgbClr val="FF0000"/>
                </a:solidFill>
                <a:latin typeface="Helvetica"/>
                <a:ea typeface="Tahoma"/>
                <a:cs typeface="Helvetica"/>
              </a:rPr>
              <a:t>Why are you absent so often? (if absence is a concern)</a:t>
            </a:r>
          </a:p>
          <a:p>
            <a:pPr>
              <a:defRPr/>
            </a:pPr>
            <a:r>
              <a:rPr lang="en-US" sz="2700" dirty="0">
                <a:solidFill>
                  <a:schemeClr val="tx2">
                    <a:lumMod val="75000"/>
                  </a:schemeClr>
                </a:solidFill>
                <a:latin typeface="Helvetica"/>
                <a:ea typeface="Tahoma"/>
                <a:cs typeface="Helvetica"/>
              </a:rPr>
              <a:t>What would motivate you to go to school?</a:t>
            </a:r>
          </a:p>
          <a:p>
            <a:pPr marL="0" indent="0">
              <a:buNone/>
              <a:defRPr/>
            </a:pPr>
            <a:r>
              <a:rPr lang="en-US" sz="2700" u="sng" dirty="0">
                <a:solidFill>
                  <a:schemeClr val="tx2">
                    <a:lumMod val="75000"/>
                  </a:schemeClr>
                </a:solidFill>
                <a:latin typeface="Helvetica"/>
                <a:ea typeface="Tahoma"/>
                <a:cs typeface="Helvetica"/>
              </a:rPr>
              <a:t>What should I ask my case child's caregiver?</a:t>
            </a:r>
          </a:p>
          <a:p>
            <a:pPr marL="0" indent="0">
              <a:buNone/>
              <a:defRPr/>
            </a:pPr>
            <a:r>
              <a:rPr lang="en-US" sz="2700" dirty="0">
                <a:solidFill>
                  <a:schemeClr val="tx2">
                    <a:lumMod val="75000"/>
                  </a:schemeClr>
                </a:solidFill>
                <a:latin typeface="Helvetica"/>
                <a:ea typeface="Tahoma"/>
                <a:cs typeface="Helvetica"/>
              </a:rPr>
              <a:t>       Why is the child absent so often?</a:t>
            </a:r>
          </a:p>
          <a:p>
            <a:pPr marL="0" indent="0">
              <a:buNone/>
              <a:defRPr/>
            </a:pPr>
            <a:r>
              <a:rPr lang="en-US" sz="2700" dirty="0">
                <a:solidFill>
                  <a:schemeClr val="tx2">
                    <a:lumMod val="75000"/>
                  </a:schemeClr>
                </a:solidFill>
                <a:latin typeface="Helvetica"/>
                <a:ea typeface="Tahoma"/>
                <a:cs typeface="Helvetica"/>
              </a:rPr>
              <a:t>        Do you have any suggestions for getting  child to school?</a:t>
            </a:r>
          </a:p>
          <a:p>
            <a:pPr marL="0" indent="0">
              <a:buNone/>
              <a:defRPr/>
            </a:pPr>
            <a:endParaRPr lang="en-US" sz="2700" dirty="0">
              <a:solidFill>
                <a:schemeClr val="tx2">
                  <a:lumMod val="75000"/>
                </a:schemeClr>
              </a:solidFill>
              <a:latin typeface="Helvetica"/>
              <a:ea typeface="Tahoma"/>
              <a:cs typeface="Helvetica"/>
            </a:endParaRPr>
          </a:p>
          <a:p>
            <a:pPr marL="0" indent="0">
              <a:buNone/>
              <a:defRPr/>
            </a:pPr>
            <a:r>
              <a:rPr lang="en-US" sz="2700" u="sng" dirty="0">
                <a:solidFill>
                  <a:schemeClr val="tx2">
                    <a:lumMod val="75000"/>
                  </a:schemeClr>
                </a:solidFill>
                <a:latin typeface="Helvetica"/>
                <a:ea typeface="Tahoma"/>
                <a:cs typeface="Helvetica"/>
              </a:rPr>
              <a:t>What should I get from my case child's school?</a:t>
            </a:r>
          </a:p>
          <a:p>
            <a:pPr>
              <a:defRPr/>
            </a:pPr>
            <a:r>
              <a:rPr lang="en-US" sz="2700" dirty="0">
                <a:solidFill>
                  <a:srgbClr val="FF0000"/>
                </a:solidFill>
                <a:latin typeface="Helvetica"/>
                <a:ea typeface="Tahoma"/>
                <a:cs typeface="Helvetica"/>
              </a:rPr>
              <a:t>Absence and tardy records </a:t>
            </a:r>
          </a:p>
          <a:p>
            <a:pPr>
              <a:defRPr/>
            </a:pPr>
            <a:r>
              <a:rPr lang="en-US" sz="2700" dirty="0">
                <a:solidFill>
                  <a:srgbClr val="0070C0"/>
                </a:solidFill>
                <a:latin typeface="Helvetica"/>
                <a:ea typeface="Tahoma"/>
                <a:cs typeface="Helvetica"/>
              </a:rPr>
              <a:t>Access to the parent portal and documents</a:t>
            </a:r>
          </a:p>
          <a:p>
            <a:pPr>
              <a:defRPr/>
            </a:pPr>
            <a:endParaRPr lang="en-US" sz="2700" dirty="0">
              <a:solidFill>
                <a:srgbClr val="FF0000"/>
              </a:solidFill>
              <a:latin typeface="Helvetica"/>
              <a:ea typeface="Tahoma"/>
              <a:cs typeface="Helvetica"/>
            </a:endParaRPr>
          </a:p>
          <a:p>
            <a:pPr>
              <a:defRPr/>
            </a:pPr>
            <a:endParaRPr lang="en-US" sz="2700" dirty="0">
              <a:solidFill>
                <a:srgbClr val="FF0000"/>
              </a:solidFill>
              <a:latin typeface="Helvetica"/>
              <a:ea typeface="Tahoma"/>
              <a:cs typeface="Helvetica"/>
            </a:endParaRPr>
          </a:p>
          <a:p>
            <a:pPr marL="0" indent="0">
              <a:buNone/>
              <a:defRPr/>
            </a:pPr>
            <a:endParaRPr lang="en-US" sz="2700">
              <a:solidFill>
                <a:schemeClr val="tx2">
                  <a:lumMod val="75000"/>
                </a:schemeClr>
              </a:solidFill>
              <a:latin typeface="Helvetica" pitchFamily="34" charset="0"/>
              <a:ea typeface="Tahoma" pitchFamily="34" charset="0"/>
              <a:cs typeface="Helvetica" pitchFamily="34" charset="0"/>
            </a:endParaRPr>
          </a:p>
          <a:p>
            <a:pPr>
              <a:defRPr/>
            </a:pPr>
            <a:r>
              <a:rPr lang="en-US" sz="2700" u="sng" dirty="0">
                <a:solidFill>
                  <a:schemeClr val="tx2">
                    <a:lumMod val="75000"/>
                  </a:schemeClr>
                </a:solidFill>
                <a:latin typeface="Helvetica"/>
                <a:ea typeface="Tahoma"/>
                <a:cs typeface="Helvetica"/>
              </a:rPr>
              <a:t>Solutions:</a:t>
            </a:r>
          </a:p>
          <a:p>
            <a:pPr>
              <a:defRPr/>
            </a:pPr>
            <a:r>
              <a:rPr lang="en-US" sz="2700" dirty="0">
                <a:solidFill>
                  <a:srgbClr val="0070C0"/>
                </a:solidFill>
                <a:latin typeface="Helvetica"/>
                <a:ea typeface="Tahoma"/>
                <a:cs typeface="Helvetica"/>
              </a:rPr>
              <a:t>Find out what time the child goes to bed.</a:t>
            </a:r>
            <a:endParaRPr lang="en-US" sz="2700" dirty="0">
              <a:solidFill>
                <a:srgbClr val="0070C0"/>
              </a:solidFill>
              <a:latin typeface="Helvetica" pitchFamily="34" charset="0"/>
              <a:ea typeface="Tahoma" pitchFamily="34" charset="0"/>
              <a:cs typeface="Helvetica" pitchFamily="34" charset="0"/>
            </a:endParaRPr>
          </a:p>
          <a:p>
            <a:pPr>
              <a:defRPr/>
            </a:pPr>
            <a:r>
              <a:rPr lang="en-US" sz="2700" dirty="0">
                <a:solidFill>
                  <a:schemeClr val="tx2">
                    <a:lumMod val="75000"/>
                  </a:schemeClr>
                </a:solidFill>
                <a:latin typeface="Helvetica"/>
                <a:ea typeface="Tahoma"/>
                <a:cs typeface="Helvetica"/>
              </a:rPr>
              <a:t>Ask if the child has trouble following a morning routine to get out the door on time?</a:t>
            </a:r>
            <a:endParaRPr lang="en-US" dirty="0">
              <a:solidFill>
                <a:schemeClr val="tx2">
                  <a:lumMod val="75000"/>
                </a:schemeClr>
              </a:solidFill>
              <a:latin typeface="Calibri"/>
              <a:ea typeface="Tahoma" pitchFamily="34" charset="0"/>
              <a:cs typeface="Calibri"/>
            </a:endParaRPr>
          </a:p>
          <a:p>
            <a:pPr>
              <a:defRPr/>
            </a:pPr>
            <a:r>
              <a:rPr lang="en-US" sz="2700" dirty="0">
                <a:solidFill>
                  <a:srgbClr val="0070C0"/>
                </a:solidFill>
                <a:latin typeface="Helvetica"/>
                <a:ea typeface="Tahoma"/>
                <a:cs typeface="Helvetica"/>
              </a:rPr>
              <a:t>Find out why they are not motivated to go to school.</a:t>
            </a:r>
            <a:endParaRPr lang="en-US" dirty="0">
              <a:solidFill>
                <a:srgbClr val="0070C0"/>
              </a:solidFill>
              <a:cs typeface="Calibri"/>
            </a:endParaRPr>
          </a:p>
          <a:p>
            <a:pPr>
              <a:defRPr/>
            </a:pPr>
            <a:r>
              <a:rPr lang="en-US" sz="2700" dirty="0">
                <a:solidFill>
                  <a:schemeClr val="tx2">
                    <a:lumMod val="75000"/>
                  </a:schemeClr>
                </a:solidFill>
                <a:latin typeface="Helvetica"/>
                <a:ea typeface="Tahoma"/>
                <a:cs typeface="Helvetica"/>
              </a:rPr>
              <a:t>Brainstorm solutions with the team</a:t>
            </a:r>
          </a:p>
          <a:p>
            <a:pPr marL="0" indent="0">
              <a:buFont typeface="Arial" panose="020B0604020202020204" pitchFamily="34" charset="0"/>
              <a:buNone/>
              <a:defRPr/>
            </a:pPr>
            <a:endParaRPr lang="en-US">
              <a:solidFill>
                <a:schemeClr val="tx2">
                  <a:lumMod val="75000"/>
                </a:schemeClr>
              </a:solidFill>
              <a:latin typeface="Helvetica" pitchFamily="34" charset="0"/>
              <a:ea typeface="Tahoma" pitchFamily="34" charset="0"/>
              <a:cs typeface="Helvetica" pitchFamily="34" charset="0"/>
            </a:endParaRPr>
          </a:p>
          <a:p>
            <a:pPr marL="0" indent="0">
              <a:buFont typeface="Arial" panose="020B0604020202020204" pitchFamily="34" charset="0"/>
              <a:buNone/>
              <a:defRPr/>
            </a:pPr>
            <a:endParaRPr lang="en-US">
              <a:solidFill>
                <a:schemeClr val="tx2">
                  <a:lumMod val="75000"/>
                </a:schemeClr>
              </a:solidFill>
              <a:latin typeface="Helvetica" pitchFamily="34" charset="0"/>
              <a:ea typeface="Tahoma" pitchFamily="34" charset="0"/>
              <a:cs typeface="Helvetica"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3" descr="VFC_PowerPoint_backgrounds-01.png">
            <a:extLst>
              <a:ext uri="{FF2B5EF4-FFF2-40B4-BE49-F238E27FC236}">
                <a16:creationId xmlns:a16="http://schemas.microsoft.com/office/drawing/2014/main" id="{92169442-7899-4312-9549-24AC14139FE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5299" name="Group 7">
            <a:extLst>
              <a:ext uri="{FF2B5EF4-FFF2-40B4-BE49-F238E27FC236}">
                <a16:creationId xmlns:a16="http://schemas.microsoft.com/office/drawing/2014/main" id="{E7AB627B-D1D4-4FDA-8CF4-B0A8FA8F1C63}"/>
              </a:ext>
            </a:extLst>
          </p:cNvPr>
          <p:cNvGrpSpPr>
            <a:grpSpLocks/>
          </p:cNvGrpSpPr>
          <p:nvPr/>
        </p:nvGrpSpPr>
        <p:grpSpPr bwMode="auto">
          <a:xfrm>
            <a:off x="6858000" y="365125"/>
            <a:ext cx="1911350" cy="2195513"/>
            <a:chOff x="2728025" y="2557456"/>
            <a:chExt cx="1310630" cy="1506471"/>
          </a:xfrm>
        </p:grpSpPr>
        <p:sp>
          <p:nvSpPr>
            <p:cNvPr id="9" name="Hexagon 8">
              <a:extLst>
                <a:ext uri="{FF2B5EF4-FFF2-40B4-BE49-F238E27FC236}">
                  <a16:creationId xmlns:a16="http://schemas.microsoft.com/office/drawing/2014/main" id="{2BEB4C7E-EF4A-431A-89FD-180EE36850B3}"/>
                </a:ext>
              </a:extLst>
            </p:cNvPr>
            <p:cNvSpPr/>
            <p:nvPr/>
          </p:nvSpPr>
          <p:spPr>
            <a:xfrm rot="5400000">
              <a:off x="2630104" y="2655377"/>
              <a:ext cx="1506471" cy="1310630"/>
            </a:xfrm>
            <a:prstGeom prst="hexagon">
              <a:avLst>
                <a:gd name="adj" fmla="val 25000"/>
                <a:gd name="vf" fmla="val 115470"/>
              </a:avLst>
            </a:prstGeom>
          </p:spPr>
          <p:style>
            <a:lnRef idx="2">
              <a:schemeClr val="lt1">
                <a:hueOff val="0"/>
                <a:satOff val="0"/>
                <a:lumOff val="0"/>
                <a:alphaOff val="0"/>
              </a:schemeClr>
            </a:lnRef>
            <a:fillRef idx="1">
              <a:schemeClr val="accent3">
                <a:hueOff val="9000211"/>
                <a:satOff val="-13504"/>
                <a:lumOff val="-2196"/>
                <a:alphaOff val="0"/>
              </a:schemeClr>
            </a:fillRef>
            <a:effectRef idx="0">
              <a:schemeClr val="accent3">
                <a:hueOff val="9000211"/>
                <a:satOff val="-13504"/>
                <a:lumOff val="-2196"/>
                <a:alphaOff val="0"/>
              </a:schemeClr>
            </a:effectRef>
            <a:fontRef idx="minor">
              <a:schemeClr val="lt1"/>
            </a:fontRef>
          </p:style>
        </p:sp>
        <p:sp>
          <p:nvSpPr>
            <p:cNvPr id="14" name="Hexagon 4">
              <a:extLst>
                <a:ext uri="{FF2B5EF4-FFF2-40B4-BE49-F238E27FC236}">
                  <a16:creationId xmlns:a16="http://schemas.microsoft.com/office/drawing/2014/main" id="{D3731D3F-A55F-4ECD-B347-53A93D22A2C0}"/>
                </a:ext>
              </a:extLst>
            </p:cNvPr>
            <p:cNvSpPr/>
            <p:nvPr/>
          </p:nvSpPr>
          <p:spPr>
            <a:xfrm>
              <a:off x="2932675" y="2792740"/>
              <a:ext cx="901330" cy="1035903"/>
            </a:xfrm>
            <a:prstGeom prst="rect">
              <a:avLst/>
            </a:prstGeom>
          </p:spPr>
          <p:style>
            <a:lnRef idx="0">
              <a:scrgbClr r="0" g="0" b="0"/>
            </a:lnRef>
            <a:fillRef idx="0">
              <a:scrgbClr r="0" g="0" b="0"/>
            </a:fillRef>
            <a:effectRef idx="0">
              <a:scrgbClr r="0" g="0" b="0"/>
            </a:effectRef>
            <a:fontRef idx="minor">
              <a:schemeClr val="lt1"/>
            </a:fontRef>
          </p:style>
          <p:txBody>
            <a:bodyPr lIns="49530" tIns="49530" rIns="49530" bIns="49530" spcCol="1270" anchor="ctr"/>
            <a:lstStyle/>
            <a:p>
              <a:pPr algn="ctr" defTabSz="577850">
                <a:lnSpc>
                  <a:spcPct val="90000"/>
                </a:lnSpc>
                <a:spcAft>
                  <a:spcPct val="35000"/>
                </a:spcAft>
                <a:defRPr/>
              </a:pPr>
              <a:r>
                <a:rPr lang="en-US" sz="2000" b="1" dirty="0">
                  <a:cs typeface="Calibri"/>
                </a:rPr>
                <a:t>Changing </a:t>
              </a:r>
              <a:endParaRPr lang="en-US" dirty="0"/>
            </a:p>
            <a:p>
              <a:pPr algn="ctr" defTabSz="577850">
                <a:lnSpc>
                  <a:spcPct val="90000"/>
                </a:lnSpc>
                <a:spcAft>
                  <a:spcPct val="35000"/>
                </a:spcAft>
                <a:defRPr/>
              </a:pPr>
              <a:r>
                <a:rPr lang="en-US" sz="2000" b="1" dirty="0">
                  <a:cs typeface="Calibri"/>
                </a:rPr>
                <a:t>Schools</a:t>
              </a:r>
              <a:endParaRPr lang="en-US" dirty="0"/>
            </a:p>
          </p:txBody>
        </p:sp>
      </p:grpSp>
      <p:sp>
        <p:nvSpPr>
          <p:cNvPr id="55300" name="Title 1">
            <a:extLst>
              <a:ext uri="{FF2B5EF4-FFF2-40B4-BE49-F238E27FC236}">
                <a16:creationId xmlns:a16="http://schemas.microsoft.com/office/drawing/2014/main" id="{6B69A314-4F04-486A-AA72-3301F8964B83}"/>
              </a:ext>
            </a:extLst>
          </p:cNvPr>
          <p:cNvSpPr>
            <a:spLocks noGrp="1"/>
          </p:cNvSpPr>
          <p:nvPr>
            <p:ph type="title"/>
          </p:nvPr>
        </p:nvSpPr>
        <p:spPr>
          <a:xfrm>
            <a:off x="457200" y="669925"/>
            <a:ext cx="5738813" cy="855663"/>
          </a:xfrm>
        </p:spPr>
        <p:txBody>
          <a:bodyPr/>
          <a:lstStyle/>
          <a:p>
            <a:pPr algn="l"/>
            <a:r>
              <a:rPr lang="en-US" altLang="en-US" sz="2800" b="1" dirty="0">
                <a:solidFill>
                  <a:srgbClr val="17375E"/>
                </a:solidFill>
                <a:latin typeface="Helvetica"/>
                <a:cs typeface="Helvetica"/>
              </a:rPr>
              <a:t>Advocating during School Changes</a:t>
            </a:r>
            <a:endParaRPr lang="en-US" altLang="en-US" sz="2800" b="1" dirty="0">
              <a:solidFill>
                <a:srgbClr val="17375E"/>
              </a:solidFill>
              <a:latin typeface="Helvetica" panose="020B0604020202020204" pitchFamily="34" charset="0"/>
              <a:ea typeface="Verdana" panose="020B0604030504040204" pitchFamily="34" charset="0"/>
              <a:cs typeface="Helvetica" panose="020B0604020202020204" pitchFamily="34" charset="0"/>
            </a:endParaRPr>
          </a:p>
        </p:txBody>
      </p:sp>
      <p:sp>
        <p:nvSpPr>
          <p:cNvPr id="10" name="Subtitle 2">
            <a:extLst>
              <a:ext uri="{FF2B5EF4-FFF2-40B4-BE49-F238E27FC236}">
                <a16:creationId xmlns:a16="http://schemas.microsoft.com/office/drawing/2014/main" id="{CB53906C-B250-4C7C-96B0-7D64D710B307}"/>
              </a:ext>
            </a:extLst>
          </p:cNvPr>
          <p:cNvSpPr>
            <a:spLocks noGrp="1"/>
          </p:cNvSpPr>
          <p:nvPr>
            <p:ph idx="1"/>
          </p:nvPr>
        </p:nvSpPr>
        <p:spPr>
          <a:xfrm>
            <a:off x="187250" y="1828951"/>
            <a:ext cx="8229600" cy="4525963"/>
          </a:xfrm>
        </p:spPr>
        <p:txBody>
          <a:bodyPr>
            <a:normAutofit/>
          </a:bodyPr>
          <a:lstStyle/>
          <a:p>
            <a:pPr>
              <a:defRPr/>
            </a:pPr>
            <a:endParaRPr lang="en-US" sz="2600" dirty="0">
              <a:solidFill>
                <a:schemeClr val="tx2">
                  <a:lumMod val="75000"/>
                </a:schemeClr>
              </a:solidFill>
              <a:latin typeface="Helvetica"/>
              <a:ea typeface="Tahoma"/>
              <a:cs typeface="Helvetica"/>
            </a:endParaRPr>
          </a:p>
          <a:p>
            <a:pPr>
              <a:defRPr/>
            </a:pPr>
            <a:r>
              <a:rPr lang="en-US" sz="2600" dirty="0">
                <a:solidFill>
                  <a:srgbClr val="FF0000"/>
                </a:solidFill>
                <a:latin typeface="Helvetica"/>
                <a:ea typeface="Tahoma"/>
                <a:cs typeface="Helvetica"/>
              </a:rPr>
              <a:t>Ensure that the new school receives your case child’s records</a:t>
            </a:r>
          </a:p>
          <a:p>
            <a:pPr lvl="1">
              <a:defRPr/>
            </a:pPr>
            <a:r>
              <a:rPr lang="en-US" sz="2300" dirty="0">
                <a:solidFill>
                  <a:srgbClr val="FF0000"/>
                </a:solidFill>
                <a:latin typeface="Helvetica"/>
                <a:ea typeface="Tahoma"/>
                <a:cs typeface="Helvetica"/>
              </a:rPr>
              <a:t>Cumulative file</a:t>
            </a:r>
          </a:p>
          <a:p>
            <a:pPr lvl="1">
              <a:defRPr/>
            </a:pPr>
            <a:r>
              <a:rPr lang="en-US" sz="2300" dirty="0">
                <a:solidFill>
                  <a:srgbClr val="FF0000"/>
                </a:solidFill>
                <a:latin typeface="Helvetica"/>
                <a:ea typeface="Tahoma"/>
                <a:cs typeface="Helvetica"/>
              </a:rPr>
              <a:t>Transcripts</a:t>
            </a:r>
          </a:p>
          <a:p>
            <a:pPr lvl="1">
              <a:defRPr/>
            </a:pPr>
            <a:r>
              <a:rPr lang="en-US" sz="2300" b="1" dirty="0">
                <a:solidFill>
                  <a:srgbClr val="FF0000"/>
                </a:solidFill>
                <a:latin typeface="Helvetica"/>
                <a:ea typeface="Tahoma"/>
                <a:cs typeface="Helvetica"/>
              </a:rPr>
              <a:t>IEP (Individualized Education Program)</a:t>
            </a:r>
            <a:endParaRPr lang="en-US" sz="2300" b="1" dirty="0">
              <a:solidFill>
                <a:srgbClr val="FF0000"/>
              </a:solidFill>
              <a:latin typeface="Helvetica" pitchFamily="34" charset="0"/>
              <a:ea typeface="Tahoma" pitchFamily="34" charset="0"/>
              <a:cs typeface="Helvetica" pitchFamily="34" charset="0"/>
            </a:endParaRPr>
          </a:p>
          <a:p>
            <a:pPr lvl="1">
              <a:defRPr/>
            </a:pPr>
            <a:endParaRPr lang="en-US" sz="2300">
              <a:solidFill>
                <a:schemeClr val="tx2">
                  <a:lumMod val="75000"/>
                </a:schemeClr>
              </a:solidFill>
              <a:latin typeface="Helvetica" pitchFamily="34" charset="0"/>
              <a:ea typeface="Tahoma" pitchFamily="34" charset="0"/>
              <a:cs typeface="Helvetica" pitchFamily="34" charset="0"/>
            </a:endParaRPr>
          </a:p>
          <a:p>
            <a:pPr>
              <a:defRPr/>
            </a:pPr>
            <a:r>
              <a:rPr lang="en-US" sz="2600" dirty="0">
                <a:solidFill>
                  <a:schemeClr val="tx2">
                    <a:lumMod val="75000"/>
                  </a:schemeClr>
                </a:solidFill>
                <a:latin typeface="Helvetica"/>
                <a:ea typeface="Tahoma"/>
                <a:cs typeface="Helvetica"/>
              </a:rPr>
              <a:t>Help your case child find appealing</a:t>
            </a:r>
          </a:p>
          <a:p>
            <a:pPr marL="0" indent="0">
              <a:buNone/>
              <a:defRPr/>
            </a:pPr>
            <a:r>
              <a:rPr lang="en-US" sz="2600" dirty="0">
                <a:solidFill>
                  <a:schemeClr val="tx2">
                    <a:lumMod val="75000"/>
                  </a:schemeClr>
                </a:solidFill>
                <a:latin typeface="Helvetica"/>
                <a:ea typeface="Tahoma"/>
                <a:cs typeface="Helvetica"/>
              </a:rPr>
              <a:t> clubs and activities </a:t>
            </a:r>
            <a:endParaRPr lang="en-US" dirty="0">
              <a:solidFill>
                <a:schemeClr val="tx2">
                  <a:lumMod val="75000"/>
                </a:schemeClr>
              </a:solidFill>
              <a:latin typeface="Calibri"/>
              <a:ea typeface="Tahoma"/>
              <a:cs typeface="Calibri"/>
            </a:endParaRPr>
          </a:p>
          <a:p>
            <a:pPr marL="0" indent="0">
              <a:buNone/>
              <a:defRPr/>
            </a:pPr>
            <a:r>
              <a:rPr lang="en-US" sz="2600" dirty="0">
                <a:solidFill>
                  <a:srgbClr val="FF0000"/>
                </a:solidFill>
                <a:latin typeface="Helvetica"/>
                <a:ea typeface="Tahoma"/>
                <a:cs typeface="Helvetica"/>
              </a:rPr>
              <a:t>Encourage your case child, be there for them</a:t>
            </a:r>
            <a:endParaRPr lang="en-US" dirty="0">
              <a:solidFill>
                <a:srgbClr val="17375E"/>
              </a:solidFill>
              <a:latin typeface="Calibri"/>
              <a:ea typeface="Tahoma"/>
              <a:cs typeface="Calibri"/>
            </a:endParaRPr>
          </a:p>
          <a:p>
            <a:pPr>
              <a:defRPr/>
            </a:pPr>
            <a:endParaRPr lang="en-US" sz="2700">
              <a:solidFill>
                <a:schemeClr val="tx2">
                  <a:lumMod val="75000"/>
                </a:schemeClr>
              </a:solidFill>
              <a:latin typeface="Helvetica" pitchFamily="34" charset="0"/>
              <a:ea typeface="Tahoma" pitchFamily="34" charset="0"/>
              <a:cs typeface="Helvetica" pitchFamily="34" charset="0"/>
            </a:endParaRPr>
          </a:p>
          <a:p>
            <a:pPr marL="0" indent="0">
              <a:buFont typeface="Arial" panose="020B0604020202020204" pitchFamily="34" charset="0"/>
              <a:buNone/>
              <a:defRPr/>
            </a:pPr>
            <a:endParaRPr lang="en-US">
              <a:solidFill>
                <a:schemeClr val="tx2">
                  <a:lumMod val="75000"/>
                </a:schemeClr>
              </a:solidFill>
              <a:latin typeface="Helvetica" pitchFamily="34" charset="0"/>
              <a:ea typeface="Tahoma" pitchFamily="34" charset="0"/>
              <a:cs typeface="Helvetica" pitchFamily="34" charset="0"/>
            </a:endParaRPr>
          </a:p>
          <a:p>
            <a:pPr marL="0" indent="0">
              <a:buFont typeface="Arial" panose="020B0604020202020204" pitchFamily="34" charset="0"/>
              <a:buNone/>
              <a:defRPr/>
            </a:pPr>
            <a:endParaRPr lang="en-US">
              <a:solidFill>
                <a:schemeClr val="tx2">
                  <a:lumMod val="75000"/>
                </a:schemeClr>
              </a:solidFill>
              <a:latin typeface="Helvetica" pitchFamily="34" charset="0"/>
              <a:ea typeface="Tahoma" pitchFamily="34" charset="0"/>
              <a:cs typeface="Helvetica" pitchFamily="34" charset="0"/>
            </a:endParaRPr>
          </a:p>
        </p:txBody>
      </p:sp>
      <p:pic>
        <p:nvPicPr>
          <p:cNvPr id="2" name="Picture 2" descr="Files And Folders Clipart Free Stock Photo - Public Domain Pictures">
            <a:extLst>
              <a:ext uri="{FF2B5EF4-FFF2-40B4-BE49-F238E27FC236}">
                <a16:creationId xmlns:a16="http://schemas.microsoft.com/office/drawing/2014/main" id="{DF172ACC-F7D1-4952-B72F-3C69AF521214}"/>
              </a:ext>
            </a:extLst>
          </p:cNvPr>
          <p:cNvPicPr>
            <a:picLocks noChangeAspect="1"/>
          </p:cNvPicPr>
          <p:nvPr/>
        </p:nvPicPr>
        <p:blipFill>
          <a:blip r:embed="rId4"/>
          <a:stretch>
            <a:fillRect/>
          </a:stretch>
        </p:blipFill>
        <p:spPr>
          <a:xfrm>
            <a:off x="6659374" y="2773123"/>
            <a:ext cx="2307772" cy="1616431"/>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3" descr="VFC_PowerPoint_backgrounds-01.png">
            <a:extLst>
              <a:ext uri="{FF2B5EF4-FFF2-40B4-BE49-F238E27FC236}">
                <a16:creationId xmlns:a16="http://schemas.microsoft.com/office/drawing/2014/main" id="{D396A74A-88F6-4421-92A8-0CFB54BF643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7" name="Title 1">
            <a:extLst>
              <a:ext uri="{FF2B5EF4-FFF2-40B4-BE49-F238E27FC236}">
                <a16:creationId xmlns:a16="http://schemas.microsoft.com/office/drawing/2014/main" id="{A09BCADA-8438-4B74-A3B1-7E164DCE4AFE}"/>
              </a:ext>
            </a:extLst>
          </p:cNvPr>
          <p:cNvSpPr>
            <a:spLocks noGrp="1"/>
          </p:cNvSpPr>
          <p:nvPr>
            <p:ph type="title"/>
          </p:nvPr>
        </p:nvSpPr>
        <p:spPr>
          <a:xfrm>
            <a:off x="369888" y="733425"/>
            <a:ext cx="8229600" cy="857250"/>
          </a:xfrm>
        </p:spPr>
        <p:txBody>
          <a:bodyPr/>
          <a:lstStyle/>
          <a:p>
            <a:pPr algn="l"/>
            <a:r>
              <a:rPr lang="en-US" altLang="en-US" sz="2800" b="1">
                <a:solidFill>
                  <a:srgbClr val="17375E"/>
                </a:solidFill>
                <a:latin typeface="Helvetica" panose="020B0604020202020204" pitchFamily="34" charset="0"/>
                <a:cs typeface="Helvetica" panose="020B0604020202020204" pitchFamily="34" charset="0"/>
              </a:rPr>
              <a:t>Advocating for Behavioral Support</a:t>
            </a:r>
            <a:endParaRPr lang="en-US" altLang="en-US" sz="2800" b="1">
              <a:solidFill>
                <a:srgbClr val="17375E"/>
              </a:solidFill>
              <a:latin typeface="Helvetica" panose="020B0604020202020204" pitchFamily="34" charset="0"/>
              <a:ea typeface="Verdana" panose="020B0604030504040204" pitchFamily="34" charset="0"/>
              <a:cs typeface="Helvetica" panose="020B0604020202020204" pitchFamily="34" charset="0"/>
            </a:endParaRPr>
          </a:p>
        </p:txBody>
      </p:sp>
      <p:grpSp>
        <p:nvGrpSpPr>
          <p:cNvPr id="57348" name="Group 10">
            <a:extLst>
              <a:ext uri="{FF2B5EF4-FFF2-40B4-BE49-F238E27FC236}">
                <a16:creationId xmlns:a16="http://schemas.microsoft.com/office/drawing/2014/main" id="{80515EF2-0819-4EFC-A451-6BB69FB1BE6C}"/>
              </a:ext>
            </a:extLst>
          </p:cNvPr>
          <p:cNvGrpSpPr>
            <a:grpSpLocks/>
          </p:cNvGrpSpPr>
          <p:nvPr/>
        </p:nvGrpSpPr>
        <p:grpSpPr bwMode="auto">
          <a:xfrm>
            <a:off x="6858000" y="365125"/>
            <a:ext cx="1911350" cy="2195513"/>
            <a:chOff x="3435479" y="1282816"/>
            <a:chExt cx="1310630" cy="1506471"/>
          </a:xfrm>
        </p:grpSpPr>
        <p:sp>
          <p:nvSpPr>
            <p:cNvPr id="12" name="Hexagon 11">
              <a:extLst>
                <a:ext uri="{FF2B5EF4-FFF2-40B4-BE49-F238E27FC236}">
                  <a16:creationId xmlns:a16="http://schemas.microsoft.com/office/drawing/2014/main" id="{81B08060-636B-40AF-914E-D3602A59C1DE}"/>
                </a:ext>
              </a:extLst>
            </p:cNvPr>
            <p:cNvSpPr/>
            <p:nvPr/>
          </p:nvSpPr>
          <p:spPr>
            <a:xfrm rot="5400000">
              <a:off x="3337558" y="1380737"/>
              <a:ext cx="1506471" cy="1310630"/>
            </a:xfrm>
            <a:prstGeom prst="hexagon">
              <a:avLst>
                <a:gd name="adj" fmla="val 25000"/>
                <a:gd name="vf" fmla="val 115470"/>
              </a:avLst>
            </a:prstGeom>
          </p:spPr>
          <p:style>
            <a:lnRef idx="2">
              <a:schemeClr val="lt1">
                <a:hueOff val="0"/>
                <a:satOff val="0"/>
                <a:lumOff val="0"/>
                <a:alphaOff val="0"/>
              </a:schemeClr>
            </a:lnRef>
            <a:fillRef idx="1">
              <a:schemeClr val="accent3">
                <a:hueOff val="4500106"/>
                <a:satOff val="-6752"/>
                <a:lumOff val="-1098"/>
                <a:alphaOff val="0"/>
              </a:schemeClr>
            </a:fillRef>
            <a:effectRef idx="0">
              <a:schemeClr val="accent3">
                <a:hueOff val="4500106"/>
                <a:satOff val="-6752"/>
                <a:lumOff val="-1098"/>
                <a:alphaOff val="0"/>
              </a:schemeClr>
            </a:effectRef>
            <a:fontRef idx="minor">
              <a:schemeClr val="lt1"/>
            </a:fontRef>
          </p:style>
        </p:sp>
        <p:sp>
          <p:nvSpPr>
            <p:cNvPr id="13" name="Hexagon 4">
              <a:extLst>
                <a:ext uri="{FF2B5EF4-FFF2-40B4-BE49-F238E27FC236}">
                  <a16:creationId xmlns:a16="http://schemas.microsoft.com/office/drawing/2014/main" id="{E9CD4289-5540-47FA-8F3A-E0A78EDB8FB9}"/>
                </a:ext>
              </a:extLst>
            </p:cNvPr>
            <p:cNvSpPr/>
            <p:nvPr/>
          </p:nvSpPr>
          <p:spPr>
            <a:xfrm>
              <a:off x="3640129" y="1518100"/>
              <a:ext cx="901330" cy="1035903"/>
            </a:xfrm>
            <a:prstGeom prst="rect">
              <a:avLst/>
            </a:prstGeom>
          </p:spPr>
          <p:style>
            <a:lnRef idx="0">
              <a:scrgbClr r="0" g="0" b="0"/>
            </a:lnRef>
            <a:fillRef idx="0">
              <a:scrgbClr r="0" g="0" b="0"/>
            </a:fillRef>
            <a:effectRef idx="0">
              <a:scrgbClr r="0" g="0" b="0"/>
            </a:effectRef>
            <a:fontRef idx="minor">
              <a:schemeClr val="lt1"/>
            </a:fontRef>
          </p:style>
          <p:txBody>
            <a:bodyPr lIns="49530" tIns="49530" rIns="49530" bIns="49530" spcCol="1270" anchor="ctr"/>
            <a:lstStyle/>
            <a:p>
              <a:pPr algn="ctr" defTabSz="577850">
                <a:lnSpc>
                  <a:spcPct val="90000"/>
                </a:lnSpc>
                <a:spcAft>
                  <a:spcPct val="35000"/>
                </a:spcAft>
                <a:defRPr/>
              </a:pPr>
              <a:r>
                <a:rPr lang="en-US" sz="2400" b="1"/>
                <a:t>Behavior</a:t>
              </a:r>
            </a:p>
          </p:txBody>
        </p:sp>
      </p:grpSp>
      <p:sp>
        <p:nvSpPr>
          <p:cNvPr id="10" name="Subtitle 2">
            <a:extLst>
              <a:ext uri="{FF2B5EF4-FFF2-40B4-BE49-F238E27FC236}">
                <a16:creationId xmlns:a16="http://schemas.microsoft.com/office/drawing/2014/main" id="{C9C1E108-782B-4738-8818-0C8D0B92132E}"/>
              </a:ext>
            </a:extLst>
          </p:cNvPr>
          <p:cNvSpPr>
            <a:spLocks noGrp="1"/>
          </p:cNvSpPr>
          <p:nvPr>
            <p:ph idx="1"/>
          </p:nvPr>
        </p:nvSpPr>
        <p:spPr>
          <a:xfrm>
            <a:off x="200025" y="1452563"/>
            <a:ext cx="7766050" cy="5770562"/>
          </a:xfrm>
        </p:spPr>
        <p:txBody>
          <a:bodyPr>
            <a:normAutofit fontScale="70000" lnSpcReduction="20000"/>
          </a:bodyPr>
          <a:lstStyle/>
          <a:p>
            <a:pPr marL="0" indent="0">
              <a:buNone/>
              <a:defRPr/>
            </a:pPr>
            <a:r>
              <a:rPr lang="en-US" sz="2700" u="sng" dirty="0">
                <a:solidFill>
                  <a:schemeClr val="tx2">
                    <a:lumMod val="75000"/>
                  </a:schemeClr>
                </a:solidFill>
                <a:latin typeface="Helvetica"/>
                <a:ea typeface="Tahoma"/>
                <a:cs typeface="Helvetica"/>
              </a:rPr>
              <a:t>Talk to teachers, school personnel, and your child </a:t>
            </a:r>
          </a:p>
          <a:p>
            <a:pPr>
              <a:defRPr/>
            </a:pPr>
            <a:r>
              <a:rPr lang="en-US" sz="2700" dirty="0">
                <a:solidFill>
                  <a:srgbClr val="FF0000"/>
                </a:solidFill>
                <a:latin typeface="Helvetica"/>
                <a:ea typeface="Tahoma"/>
                <a:cs typeface="Helvetica"/>
              </a:rPr>
              <a:t>Ask about child's behavior in and out of class</a:t>
            </a:r>
          </a:p>
          <a:p>
            <a:pPr>
              <a:defRPr/>
            </a:pPr>
            <a:r>
              <a:rPr lang="en-US" sz="2700" dirty="0">
                <a:solidFill>
                  <a:schemeClr val="tx2">
                    <a:lumMod val="75000"/>
                  </a:schemeClr>
                </a:solidFill>
                <a:latin typeface="Helvetica"/>
                <a:ea typeface="Tahoma"/>
                <a:cs typeface="Helvetica"/>
              </a:rPr>
              <a:t>Ask if the child is sent out of the classroom often and why?</a:t>
            </a:r>
          </a:p>
          <a:p>
            <a:pPr>
              <a:defRPr/>
            </a:pPr>
            <a:r>
              <a:rPr lang="en-US" sz="2700" dirty="0">
                <a:solidFill>
                  <a:srgbClr val="FF0000"/>
                </a:solidFill>
                <a:latin typeface="Helvetica"/>
                <a:ea typeface="Tahoma"/>
                <a:cs typeface="Helvetica"/>
              </a:rPr>
              <a:t>Ask the teacher what seems to  trigger the behavior?</a:t>
            </a:r>
            <a:endParaRPr lang="en-US" sz="2700" dirty="0">
              <a:solidFill>
                <a:srgbClr val="FF0000"/>
              </a:solidFill>
              <a:latin typeface="Helvetica" pitchFamily="34" charset="0"/>
              <a:ea typeface="Tahoma" pitchFamily="34" charset="0"/>
              <a:cs typeface="Helvetica" pitchFamily="34" charset="0"/>
            </a:endParaRPr>
          </a:p>
          <a:p>
            <a:pPr>
              <a:defRPr/>
            </a:pPr>
            <a:r>
              <a:rPr lang="en-US" sz="2700" dirty="0">
                <a:solidFill>
                  <a:schemeClr val="tx2">
                    <a:lumMod val="75000"/>
                  </a:schemeClr>
                </a:solidFill>
                <a:latin typeface="Helvetica"/>
                <a:ea typeface="Tahoma"/>
                <a:cs typeface="Helvetica"/>
              </a:rPr>
              <a:t>Ask your child what is going on and what they need.</a:t>
            </a:r>
            <a:endParaRPr lang="en-US" sz="2700" dirty="0">
              <a:solidFill>
                <a:schemeClr val="tx2">
                  <a:lumMod val="75000"/>
                </a:schemeClr>
              </a:solidFill>
              <a:latin typeface="Helvetica" pitchFamily="34" charset="0"/>
              <a:ea typeface="Tahoma" pitchFamily="34" charset="0"/>
              <a:cs typeface="Helvetica" pitchFamily="34" charset="0"/>
            </a:endParaRPr>
          </a:p>
          <a:p>
            <a:pPr>
              <a:defRPr/>
            </a:pPr>
            <a:endParaRPr lang="en-US" sz="2700">
              <a:solidFill>
                <a:schemeClr val="tx2">
                  <a:lumMod val="75000"/>
                </a:schemeClr>
              </a:solidFill>
              <a:latin typeface="Helvetica" pitchFamily="34" charset="0"/>
              <a:ea typeface="Tahoma" pitchFamily="34" charset="0"/>
              <a:cs typeface="Helvetica" pitchFamily="34" charset="0"/>
            </a:endParaRPr>
          </a:p>
          <a:p>
            <a:pPr marL="0" indent="0">
              <a:buFont typeface="Arial" panose="020B0604020202020204" pitchFamily="34" charset="0"/>
              <a:buNone/>
              <a:defRPr/>
            </a:pPr>
            <a:r>
              <a:rPr lang="en-US" sz="2700" u="sng" dirty="0">
                <a:solidFill>
                  <a:schemeClr val="tx2">
                    <a:lumMod val="75000"/>
                  </a:schemeClr>
                </a:solidFill>
                <a:latin typeface="Helvetica"/>
                <a:ea typeface="Tahoma"/>
                <a:cs typeface="Helvetica"/>
              </a:rPr>
              <a:t>Solutions:</a:t>
            </a:r>
          </a:p>
          <a:p>
            <a:pPr>
              <a:defRPr/>
            </a:pPr>
            <a:r>
              <a:rPr lang="en-US" sz="2700" dirty="0">
                <a:solidFill>
                  <a:srgbClr val="0070C0"/>
                </a:solidFill>
                <a:latin typeface="Helvetica"/>
                <a:ea typeface="Tahoma"/>
                <a:cs typeface="Helvetica"/>
              </a:rPr>
              <a:t>School Counseling</a:t>
            </a:r>
          </a:p>
          <a:p>
            <a:pPr>
              <a:defRPr/>
            </a:pPr>
            <a:r>
              <a:rPr lang="en-US" sz="2700" dirty="0">
                <a:solidFill>
                  <a:schemeClr val="tx2">
                    <a:lumMod val="75000"/>
                  </a:schemeClr>
                </a:solidFill>
                <a:latin typeface="Helvetica"/>
                <a:ea typeface="Tahoma"/>
                <a:cs typeface="Helvetica"/>
              </a:rPr>
              <a:t>Preferential Seating</a:t>
            </a:r>
          </a:p>
          <a:p>
            <a:pPr>
              <a:defRPr/>
            </a:pPr>
            <a:r>
              <a:rPr lang="en-US" sz="2700" dirty="0">
                <a:solidFill>
                  <a:srgbClr val="0070C0"/>
                </a:solidFill>
                <a:latin typeface="Helvetica"/>
                <a:ea typeface="Tahoma"/>
                <a:cs typeface="Helvetica"/>
              </a:rPr>
              <a:t>A school meeting to brainstorm solutions</a:t>
            </a:r>
          </a:p>
          <a:p>
            <a:pPr lvl="1">
              <a:defRPr/>
            </a:pPr>
            <a:r>
              <a:rPr lang="en-US" sz="2700" dirty="0">
                <a:solidFill>
                  <a:srgbClr val="00B050"/>
                </a:solidFill>
                <a:latin typeface="Helvetica"/>
                <a:ea typeface="Tahoma"/>
                <a:cs typeface="Helvetica"/>
              </a:rPr>
              <a:t>Breaks</a:t>
            </a:r>
          </a:p>
          <a:p>
            <a:pPr lvl="1">
              <a:defRPr/>
            </a:pPr>
            <a:r>
              <a:rPr lang="en-US" sz="2700" dirty="0">
                <a:solidFill>
                  <a:srgbClr val="00B050"/>
                </a:solidFill>
                <a:latin typeface="Helvetica"/>
                <a:ea typeface="Tahoma"/>
                <a:cs typeface="Helvetica"/>
              </a:rPr>
              <a:t>Check-ins with a teacher the child respects</a:t>
            </a:r>
          </a:p>
          <a:p>
            <a:pPr lvl="1">
              <a:defRPr/>
            </a:pPr>
            <a:r>
              <a:rPr lang="en-US" sz="2700" dirty="0">
                <a:solidFill>
                  <a:srgbClr val="00B050"/>
                </a:solidFill>
                <a:latin typeface="Helvetica"/>
                <a:ea typeface="Tahoma"/>
                <a:cs typeface="Helvetica"/>
              </a:rPr>
              <a:t>Incentives</a:t>
            </a:r>
          </a:p>
          <a:p>
            <a:pPr lvl="1">
              <a:defRPr/>
            </a:pPr>
            <a:r>
              <a:rPr lang="en-US" sz="2700" dirty="0">
                <a:solidFill>
                  <a:srgbClr val="00B050"/>
                </a:solidFill>
                <a:latin typeface="Helvetica"/>
                <a:ea typeface="Tahoma"/>
                <a:cs typeface="Helvetica"/>
              </a:rPr>
              <a:t>A wobble chair</a:t>
            </a:r>
          </a:p>
          <a:p>
            <a:pPr lvl="1">
              <a:defRPr/>
            </a:pPr>
            <a:r>
              <a:rPr lang="en-US" sz="2700" dirty="0">
                <a:solidFill>
                  <a:srgbClr val="00B050"/>
                </a:solidFill>
                <a:latin typeface="Helvetica"/>
                <a:ea typeface="Tahoma"/>
                <a:cs typeface="Helvetica"/>
              </a:rPr>
              <a:t>A job</a:t>
            </a:r>
          </a:p>
          <a:p>
            <a:pPr>
              <a:defRPr/>
            </a:pPr>
            <a:r>
              <a:rPr lang="en-US" sz="2700" dirty="0">
                <a:solidFill>
                  <a:srgbClr val="0070C0"/>
                </a:solidFill>
                <a:latin typeface="Helvetica"/>
                <a:ea typeface="Tahoma"/>
                <a:cs typeface="Helvetica"/>
              </a:rPr>
              <a:t>Behavior Intervention Plan (Next slide)</a:t>
            </a:r>
          </a:p>
          <a:p>
            <a:pPr marL="457200" lvl="1" indent="0">
              <a:buNone/>
              <a:defRPr/>
            </a:pPr>
            <a:endParaRPr lang="en-US" sz="2700">
              <a:solidFill>
                <a:schemeClr val="tx2">
                  <a:lumMod val="75000"/>
                </a:schemeClr>
              </a:solidFill>
              <a:latin typeface="Helvetica" pitchFamily="34" charset="0"/>
              <a:ea typeface="Tahoma" pitchFamily="34" charset="0"/>
              <a:cs typeface="Helvetica" pitchFamily="34" charset="0"/>
            </a:endParaRPr>
          </a:p>
          <a:p>
            <a:pPr>
              <a:defRPr/>
            </a:pPr>
            <a:endParaRPr lang="en-US" sz="2700">
              <a:solidFill>
                <a:schemeClr val="tx2">
                  <a:lumMod val="75000"/>
                </a:schemeClr>
              </a:solidFill>
              <a:latin typeface="Helvetica" pitchFamily="34" charset="0"/>
              <a:ea typeface="Tahoma" pitchFamily="34" charset="0"/>
              <a:cs typeface="Helvetica" pitchFamily="34" charset="0"/>
            </a:endParaRPr>
          </a:p>
          <a:p>
            <a:pPr marL="457200" lvl="1" indent="0">
              <a:buFont typeface="Arial" panose="020B0604020202020204" pitchFamily="34" charset="0"/>
              <a:buNone/>
              <a:defRPr/>
            </a:pPr>
            <a:r>
              <a:rPr lang="en-US" dirty="0">
                <a:solidFill>
                  <a:schemeClr val="tx2">
                    <a:lumMod val="75000"/>
                  </a:schemeClr>
                </a:solidFill>
                <a:latin typeface="Helvetica"/>
                <a:ea typeface="Tahoma"/>
                <a:cs typeface="Helvetica"/>
              </a:rPr>
              <a:t>	</a:t>
            </a:r>
          </a:p>
        </p:txBody>
      </p:sp>
      <p:sp>
        <p:nvSpPr>
          <p:cNvPr id="15" name="TextBox 14">
            <a:extLst>
              <a:ext uri="{FF2B5EF4-FFF2-40B4-BE49-F238E27FC236}">
                <a16:creationId xmlns:a16="http://schemas.microsoft.com/office/drawing/2014/main" id="{50F60F8C-447C-4207-8927-77DF18E50C07}"/>
              </a:ext>
            </a:extLst>
          </p:cNvPr>
          <p:cNvSpPr txBox="1"/>
          <p:nvPr/>
        </p:nvSpPr>
        <p:spPr>
          <a:xfrm>
            <a:off x="5913455" y="4541750"/>
            <a:ext cx="2592475" cy="505907"/>
          </a:xfrm>
          <a:prstGeom prst="rect">
            <a:avLst/>
          </a:prstGeom>
        </p:spPr>
        <p:txBody>
          <a:bodyPr lIns="91440" tIns="45720" rIns="91440" bIns="45720" anchor="t">
            <a:normAutofit/>
          </a:bodyPr>
          <a:lstStyle/>
          <a:p>
            <a:endParaRPr lang="en-US" dirty="0">
              <a:ea typeface="Tahoma"/>
            </a:endParaRPr>
          </a:p>
        </p:txBody>
      </p:sp>
      <p:pic>
        <p:nvPicPr>
          <p:cNvPr id="17" name="Picture 17" descr="Scream Cartoon Painting Free Stock Photo - Public Domain Pictures">
            <a:extLst>
              <a:ext uri="{FF2B5EF4-FFF2-40B4-BE49-F238E27FC236}">
                <a16:creationId xmlns:a16="http://schemas.microsoft.com/office/drawing/2014/main" id="{6008DD39-CF7F-49D7-B236-19B4288A4618}"/>
              </a:ext>
            </a:extLst>
          </p:cNvPr>
          <p:cNvPicPr>
            <a:picLocks noChangeAspect="1"/>
          </p:cNvPicPr>
          <p:nvPr/>
        </p:nvPicPr>
        <p:blipFill>
          <a:blip r:embed="rId4"/>
          <a:stretch>
            <a:fillRect/>
          </a:stretch>
        </p:blipFill>
        <p:spPr>
          <a:xfrm>
            <a:off x="5911480" y="3134403"/>
            <a:ext cx="2743200" cy="219456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Title 1">
            <a:extLst>
              <a:ext uri="{FF2B5EF4-FFF2-40B4-BE49-F238E27FC236}">
                <a16:creationId xmlns:a16="http://schemas.microsoft.com/office/drawing/2014/main" id="{C8ED9214-E24E-4CD6-9393-AFA9C1F045D0}"/>
              </a:ext>
            </a:extLst>
          </p:cNvPr>
          <p:cNvSpPr>
            <a:spLocks noGrp="1"/>
          </p:cNvSpPr>
          <p:nvPr>
            <p:ph type="title"/>
          </p:nvPr>
        </p:nvSpPr>
        <p:spPr>
          <a:xfrm>
            <a:off x="685800" y="533400"/>
            <a:ext cx="7029450" cy="1219200"/>
          </a:xfrm>
        </p:spPr>
        <p:txBody>
          <a:bodyPr/>
          <a:lstStyle/>
          <a:p>
            <a:pPr marL="484188" eaLnBrk="1" hangingPunct="1"/>
            <a:r>
              <a:rPr lang="en-US" altLang="en-US" sz="3600"/>
              <a:t>Behavior Intervention </a:t>
            </a:r>
          </a:p>
        </p:txBody>
      </p:sp>
      <p:sp>
        <p:nvSpPr>
          <p:cNvPr id="39939" name="Content Placeholder 2">
            <a:extLst>
              <a:ext uri="{FF2B5EF4-FFF2-40B4-BE49-F238E27FC236}">
                <a16:creationId xmlns:a16="http://schemas.microsoft.com/office/drawing/2014/main" id="{F00CD85D-C5E0-40F4-9F16-97F4C0B4CEF5}"/>
              </a:ext>
            </a:extLst>
          </p:cNvPr>
          <p:cNvSpPr>
            <a:spLocks noGrp="1"/>
          </p:cNvSpPr>
          <p:nvPr>
            <p:ph idx="1"/>
          </p:nvPr>
        </p:nvSpPr>
        <p:spPr>
          <a:xfrm>
            <a:off x="685800" y="1752600"/>
            <a:ext cx="7499350" cy="4876800"/>
          </a:xfrm>
        </p:spPr>
        <p:txBody>
          <a:bodyPr/>
          <a:lstStyle/>
          <a:p>
            <a:pPr marL="447675" indent="-382270" eaLnBrk="1" hangingPunct="1"/>
            <a:r>
              <a:rPr lang="en-US" altLang="en-US" sz="2200" dirty="0"/>
              <a:t>If behavior is impeding the child’s learning, a </a:t>
            </a:r>
            <a:r>
              <a:rPr lang="en-US" altLang="en-US" sz="2200" b="1" dirty="0"/>
              <a:t>functional behavior analysis</a:t>
            </a:r>
            <a:r>
              <a:rPr lang="en-US" altLang="en-US" sz="2200" dirty="0"/>
              <a:t> should be conducted to observe the child’s behavior over a period of time and to identify antecedents to the behavior(s)</a:t>
            </a:r>
            <a:endParaRPr lang="en-US" altLang="en-US" sz="2200" dirty="0">
              <a:cs typeface="Calibri"/>
            </a:endParaRPr>
          </a:p>
          <a:p>
            <a:pPr marL="447675" indent="-382270" eaLnBrk="1" hangingPunct="1"/>
            <a:r>
              <a:rPr lang="en-US" altLang="en-US" sz="2200" dirty="0"/>
              <a:t>Addresses behaviors that are impeding learning of the child</a:t>
            </a:r>
            <a:endParaRPr lang="en-US" altLang="en-US" sz="2200" dirty="0">
              <a:cs typeface="Calibri"/>
            </a:endParaRPr>
          </a:p>
          <a:p>
            <a:pPr marL="447675" indent="-382270" eaLnBrk="1" hangingPunct="1"/>
            <a:r>
              <a:rPr lang="en-US" altLang="en-US" sz="2200" dirty="0"/>
              <a:t>Includes recognition for positive behaviors.</a:t>
            </a:r>
            <a:endParaRPr lang="en-US" altLang="en-US" sz="2200" dirty="0">
              <a:cs typeface="Calibri"/>
            </a:endParaRPr>
          </a:p>
          <a:p>
            <a:pPr marL="447675" indent="-382270" eaLnBrk="1" hangingPunct="1"/>
            <a:r>
              <a:rPr lang="en-US" altLang="en-US" sz="2200" dirty="0"/>
              <a:t>Utilizes more than one approach</a:t>
            </a:r>
            <a:endParaRPr lang="en-US" altLang="en-US" sz="2200" dirty="0">
              <a:cs typeface="Calibri"/>
            </a:endParaRPr>
          </a:p>
          <a:p>
            <a:pPr marL="447675" indent="-382270" eaLnBrk="1" hangingPunct="1"/>
            <a:r>
              <a:rPr lang="en-US" altLang="en-US" sz="2200" dirty="0"/>
              <a:t>Aims to manage the individual student’s behavior inside and outside the classroom</a:t>
            </a:r>
            <a:endParaRPr lang="en-US" altLang="en-US" sz="2200" dirty="0">
              <a:cs typeface="Calibri"/>
            </a:endParaRPr>
          </a:p>
          <a:p>
            <a:pPr marL="447675" indent="-382270" eaLnBrk="1" hangingPunct="1"/>
            <a:r>
              <a:rPr lang="en-US" altLang="en-US" sz="2200" dirty="0"/>
              <a:t>Guides teachers to deal with the behavior and keep the student in the classroom</a:t>
            </a:r>
            <a:endParaRPr lang="en-US" altLang="en-US" sz="2200" dirty="0">
              <a:cs typeface="Calibri"/>
            </a:endParaRPr>
          </a:p>
          <a:p>
            <a:pPr marL="447675" indent="-382270" eaLnBrk="1" hangingPunct="1"/>
            <a:r>
              <a:rPr lang="en-US" altLang="en-US" sz="2200" dirty="0"/>
              <a:t>Assists student in learning and using coping skills</a:t>
            </a:r>
            <a:endParaRPr lang="en-US" altLang="en-US" sz="2200" dirty="0">
              <a:cs typeface="Calibri"/>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9939">
                                            <p:txEl>
                                              <p:pRg st="0" end="0"/>
                                            </p:txEl>
                                          </p:spTgt>
                                        </p:tgtEl>
                                        <p:attrNameLst>
                                          <p:attrName>style.visibility</p:attrName>
                                        </p:attrNameLst>
                                      </p:cBhvr>
                                      <p:to>
                                        <p:strVal val="visible"/>
                                      </p:to>
                                    </p:set>
                                    <p:animEffect transition="in" filter="fade">
                                      <p:cBhvr>
                                        <p:cTn id="7" dur="1000"/>
                                        <p:tgtEl>
                                          <p:spTgt spid="39939">
                                            <p:txEl>
                                              <p:pRg st="0" end="0"/>
                                            </p:txEl>
                                          </p:spTgt>
                                        </p:tgtEl>
                                      </p:cBhvr>
                                    </p:animEffect>
                                    <p:anim calcmode="lin" valueType="num">
                                      <p:cBhvr>
                                        <p:cTn id="8" dur="1000" fill="hold"/>
                                        <p:tgtEl>
                                          <p:spTgt spid="3993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993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39939">
                                            <p:txEl>
                                              <p:pRg st="1" end="1"/>
                                            </p:txEl>
                                          </p:spTgt>
                                        </p:tgtEl>
                                        <p:attrNameLst>
                                          <p:attrName>style.visibility</p:attrName>
                                        </p:attrNameLst>
                                      </p:cBhvr>
                                      <p:to>
                                        <p:strVal val="visible"/>
                                      </p:to>
                                    </p:set>
                                    <p:animEffect transition="in" filter="fade">
                                      <p:cBhvr>
                                        <p:cTn id="14" dur="1000"/>
                                        <p:tgtEl>
                                          <p:spTgt spid="39939">
                                            <p:txEl>
                                              <p:pRg st="1" end="1"/>
                                            </p:txEl>
                                          </p:spTgt>
                                        </p:tgtEl>
                                      </p:cBhvr>
                                    </p:animEffect>
                                    <p:anim calcmode="lin" valueType="num">
                                      <p:cBhvr>
                                        <p:cTn id="15" dur="1000" fill="hold"/>
                                        <p:tgtEl>
                                          <p:spTgt spid="39939">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993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39939">
                                            <p:txEl>
                                              <p:pRg st="2" end="2"/>
                                            </p:txEl>
                                          </p:spTgt>
                                        </p:tgtEl>
                                        <p:attrNameLst>
                                          <p:attrName>style.visibility</p:attrName>
                                        </p:attrNameLst>
                                      </p:cBhvr>
                                      <p:to>
                                        <p:strVal val="visible"/>
                                      </p:to>
                                    </p:set>
                                    <p:animEffect transition="in" filter="fade">
                                      <p:cBhvr>
                                        <p:cTn id="21" dur="1000"/>
                                        <p:tgtEl>
                                          <p:spTgt spid="39939">
                                            <p:txEl>
                                              <p:pRg st="2" end="2"/>
                                            </p:txEl>
                                          </p:spTgt>
                                        </p:tgtEl>
                                      </p:cBhvr>
                                    </p:animEffect>
                                    <p:anim calcmode="lin" valueType="num">
                                      <p:cBhvr>
                                        <p:cTn id="22" dur="1000" fill="hold"/>
                                        <p:tgtEl>
                                          <p:spTgt spid="39939">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993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39939">
                                            <p:txEl>
                                              <p:pRg st="3" end="3"/>
                                            </p:txEl>
                                          </p:spTgt>
                                        </p:tgtEl>
                                        <p:attrNameLst>
                                          <p:attrName>style.visibility</p:attrName>
                                        </p:attrNameLst>
                                      </p:cBhvr>
                                      <p:to>
                                        <p:strVal val="visible"/>
                                      </p:to>
                                    </p:set>
                                    <p:animEffect transition="in" filter="fade">
                                      <p:cBhvr>
                                        <p:cTn id="28" dur="1000"/>
                                        <p:tgtEl>
                                          <p:spTgt spid="39939">
                                            <p:txEl>
                                              <p:pRg st="3" end="3"/>
                                            </p:txEl>
                                          </p:spTgt>
                                        </p:tgtEl>
                                      </p:cBhvr>
                                    </p:animEffect>
                                    <p:anim calcmode="lin" valueType="num">
                                      <p:cBhvr>
                                        <p:cTn id="29" dur="1000" fill="hold"/>
                                        <p:tgtEl>
                                          <p:spTgt spid="39939">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993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39939">
                                            <p:txEl>
                                              <p:pRg st="4" end="4"/>
                                            </p:txEl>
                                          </p:spTgt>
                                        </p:tgtEl>
                                        <p:attrNameLst>
                                          <p:attrName>style.visibility</p:attrName>
                                        </p:attrNameLst>
                                      </p:cBhvr>
                                      <p:to>
                                        <p:strVal val="visible"/>
                                      </p:to>
                                    </p:set>
                                    <p:animEffect transition="in" filter="fade">
                                      <p:cBhvr>
                                        <p:cTn id="35" dur="1000"/>
                                        <p:tgtEl>
                                          <p:spTgt spid="39939">
                                            <p:txEl>
                                              <p:pRg st="4" end="4"/>
                                            </p:txEl>
                                          </p:spTgt>
                                        </p:tgtEl>
                                      </p:cBhvr>
                                    </p:animEffect>
                                    <p:anim calcmode="lin" valueType="num">
                                      <p:cBhvr>
                                        <p:cTn id="36" dur="1000" fill="hold"/>
                                        <p:tgtEl>
                                          <p:spTgt spid="39939">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9939">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39939">
                                            <p:txEl>
                                              <p:pRg st="5" end="5"/>
                                            </p:txEl>
                                          </p:spTgt>
                                        </p:tgtEl>
                                        <p:attrNameLst>
                                          <p:attrName>style.visibility</p:attrName>
                                        </p:attrNameLst>
                                      </p:cBhvr>
                                      <p:to>
                                        <p:strVal val="visible"/>
                                      </p:to>
                                    </p:set>
                                    <p:animEffect transition="in" filter="fade">
                                      <p:cBhvr>
                                        <p:cTn id="42" dur="1000"/>
                                        <p:tgtEl>
                                          <p:spTgt spid="39939">
                                            <p:txEl>
                                              <p:pRg st="5" end="5"/>
                                            </p:txEl>
                                          </p:spTgt>
                                        </p:tgtEl>
                                      </p:cBhvr>
                                    </p:animEffect>
                                    <p:anim calcmode="lin" valueType="num">
                                      <p:cBhvr>
                                        <p:cTn id="43" dur="1000" fill="hold"/>
                                        <p:tgtEl>
                                          <p:spTgt spid="39939">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9939">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42" presetClass="entr" presetSubtype="0" fill="hold" nodeType="clickEffect">
                                  <p:stCondLst>
                                    <p:cond delay="0"/>
                                  </p:stCondLst>
                                  <p:childTnLst>
                                    <p:set>
                                      <p:cBhvr>
                                        <p:cTn id="48" dur="1" fill="hold">
                                          <p:stCondLst>
                                            <p:cond delay="0"/>
                                          </p:stCondLst>
                                        </p:cTn>
                                        <p:tgtEl>
                                          <p:spTgt spid="39939">
                                            <p:txEl>
                                              <p:pRg st="6" end="6"/>
                                            </p:txEl>
                                          </p:spTgt>
                                        </p:tgtEl>
                                        <p:attrNameLst>
                                          <p:attrName>style.visibility</p:attrName>
                                        </p:attrNameLst>
                                      </p:cBhvr>
                                      <p:to>
                                        <p:strVal val="visible"/>
                                      </p:to>
                                    </p:set>
                                    <p:animEffect transition="in" filter="fade">
                                      <p:cBhvr>
                                        <p:cTn id="49" dur="1000"/>
                                        <p:tgtEl>
                                          <p:spTgt spid="39939">
                                            <p:txEl>
                                              <p:pRg st="6" end="6"/>
                                            </p:txEl>
                                          </p:spTgt>
                                        </p:tgtEl>
                                      </p:cBhvr>
                                    </p:animEffect>
                                    <p:anim calcmode="lin" valueType="num">
                                      <p:cBhvr>
                                        <p:cTn id="50" dur="1000" fill="hold"/>
                                        <p:tgtEl>
                                          <p:spTgt spid="39939">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9939">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4" descr="VFC_PowerPoint_backgrounds-01.png">
            <a:extLst>
              <a:ext uri="{FF2B5EF4-FFF2-40B4-BE49-F238E27FC236}">
                <a16:creationId xmlns:a16="http://schemas.microsoft.com/office/drawing/2014/main" id="{48AAAFCE-08F0-4A93-ACA5-EBD0978C7E1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Title 1">
            <a:extLst>
              <a:ext uri="{FF2B5EF4-FFF2-40B4-BE49-F238E27FC236}">
                <a16:creationId xmlns:a16="http://schemas.microsoft.com/office/drawing/2014/main" id="{1C86C3A7-EE8A-43B1-9D5D-A7F7C368E4F9}"/>
              </a:ext>
            </a:extLst>
          </p:cNvPr>
          <p:cNvSpPr>
            <a:spLocks noGrp="1"/>
          </p:cNvSpPr>
          <p:nvPr>
            <p:ph type="title"/>
          </p:nvPr>
        </p:nvSpPr>
        <p:spPr>
          <a:xfrm>
            <a:off x="457200" y="712788"/>
            <a:ext cx="8229600" cy="857250"/>
          </a:xfrm>
        </p:spPr>
        <p:txBody>
          <a:bodyPr/>
          <a:lstStyle/>
          <a:p>
            <a:r>
              <a:rPr lang="en-US" altLang="en-US" b="1" dirty="0">
                <a:solidFill>
                  <a:srgbClr val="17375E"/>
                </a:solidFill>
                <a:latin typeface="Helvetica" panose="020B0604020202020204" pitchFamily="34" charset="0"/>
                <a:cs typeface="Helvetica" panose="020B0604020202020204" pitchFamily="34" charset="0"/>
              </a:rPr>
              <a:t>Goals of Training</a:t>
            </a:r>
            <a:endParaRPr lang="en-US" altLang="en-US" b="1" dirty="0">
              <a:solidFill>
                <a:srgbClr val="17375E"/>
              </a:solidFill>
              <a:latin typeface="Helvetica" panose="020B0604020202020204" pitchFamily="34" charset="0"/>
              <a:ea typeface="Verdana" panose="020B0604030504040204" pitchFamily="34" charset="0"/>
              <a:cs typeface="Helvetica" panose="020B0604020202020204" pitchFamily="34" charset="0"/>
            </a:endParaRPr>
          </a:p>
        </p:txBody>
      </p:sp>
      <p:sp>
        <p:nvSpPr>
          <p:cNvPr id="3" name="Subtitle 2">
            <a:extLst>
              <a:ext uri="{FF2B5EF4-FFF2-40B4-BE49-F238E27FC236}">
                <a16:creationId xmlns:a16="http://schemas.microsoft.com/office/drawing/2014/main" id="{EA2CB276-2EFE-46BE-B9F8-8F8CD8D037F2}"/>
              </a:ext>
            </a:extLst>
          </p:cNvPr>
          <p:cNvSpPr>
            <a:spLocks noGrp="1"/>
          </p:cNvSpPr>
          <p:nvPr>
            <p:ph idx="1"/>
          </p:nvPr>
        </p:nvSpPr>
        <p:spPr>
          <a:xfrm>
            <a:off x="457200" y="1598613"/>
            <a:ext cx="8229600" cy="4525962"/>
          </a:xfrm>
        </p:spPr>
        <p:txBody>
          <a:bodyPr>
            <a:normAutofit fontScale="92500" lnSpcReduction="10000"/>
          </a:bodyPr>
          <a:lstStyle/>
          <a:p>
            <a:pPr>
              <a:defRPr/>
            </a:pPr>
            <a:r>
              <a:rPr lang="en-US" sz="3000" dirty="0">
                <a:solidFill>
                  <a:schemeClr val="tx2">
                    <a:lumMod val="75000"/>
                  </a:schemeClr>
                </a:solidFill>
                <a:latin typeface="Helvetica" pitchFamily="34" charset="0"/>
                <a:ea typeface="Tahoma" pitchFamily="34" charset="0"/>
                <a:cs typeface="Helvetica" pitchFamily="34" charset="0"/>
              </a:rPr>
              <a:t>Inform you about the challenges children in foster care face at school</a:t>
            </a:r>
          </a:p>
          <a:p>
            <a:pPr>
              <a:defRPr/>
            </a:pPr>
            <a:r>
              <a:rPr lang="en-US" sz="3000" dirty="0">
                <a:solidFill>
                  <a:schemeClr val="tx2">
                    <a:lumMod val="75000"/>
                  </a:schemeClr>
                </a:solidFill>
                <a:latin typeface="Helvetica" pitchFamily="34" charset="0"/>
                <a:ea typeface="Tahoma" pitchFamily="34" charset="0"/>
                <a:cs typeface="Helvetica" pitchFamily="34" charset="0"/>
              </a:rPr>
              <a:t>Look at the triggers and behaviors in school that past trauma can cause.</a:t>
            </a:r>
          </a:p>
          <a:p>
            <a:pPr>
              <a:defRPr/>
            </a:pPr>
            <a:r>
              <a:rPr lang="en-US" sz="3000" dirty="0">
                <a:solidFill>
                  <a:schemeClr val="tx2">
                    <a:lumMod val="75000"/>
                  </a:schemeClr>
                </a:solidFill>
                <a:latin typeface="Helvetica" pitchFamily="34" charset="0"/>
                <a:ea typeface="Tahoma" pitchFamily="34" charset="0"/>
                <a:cs typeface="Helvetica" pitchFamily="34" charset="0"/>
              </a:rPr>
              <a:t>Provide an overview of the special education system</a:t>
            </a:r>
          </a:p>
          <a:p>
            <a:pPr>
              <a:defRPr/>
            </a:pPr>
            <a:r>
              <a:rPr lang="en-US" sz="3000" dirty="0">
                <a:solidFill>
                  <a:schemeClr val="tx2">
                    <a:lumMod val="75000"/>
                  </a:schemeClr>
                </a:solidFill>
                <a:latin typeface="Helvetica" pitchFamily="34" charset="0"/>
                <a:ea typeface="Tahoma" pitchFamily="34" charset="0"/>
                <a:cs typeface="Helvetica" pitchFamily="34" charset="0"/>
              </a:rPr>
              <a:t>Equip you to play an active role as a member of your case child’s education team</a:t>
            </a:r>
          </a:p>
          <a:p>
            <a:pPr>
              <a:defRPr/>
            </a:pPr>
            <a:r>
              <a:rPr lang="en-US" sz="3000" dirty="0">
                <a:solidFill>
                  <a:schemeClr val="tx2">
                    <a:lumMod val="75000"/>
                  </a:schemeClr>
                </a:solidFill>
                <a:latin typeface="Helvetica" pitchFamily="34" charset="0"/>
                <a:ea typeface="Tahoma" pitchFamily="34" charset="0"/>
                <a:cs typeface="Helvetica" pitchFamily="34" charset="0"/>
              </a:rPr>
              <a:t>Highlight ways that you can advocate for </a:t>
            </a:r>
          </a:p>
          <a:p>
            <a:pPr marL="0" indent="0">
              <a:buFont typeface="Arial" panose="020B0604020202020204" pitchFamily="34" charset="0"/>
              <a:buNone/>
              <a:defRPr/>
            </a:pPr>
            <a:r>
              <a:rPr lang="en-US" sz="3000" dirty="0">
                <a:solidFill>
                  <a:schemeClr val="tx2">
                    <a:lumMod val="75000"/>
                  </a:schemeClr>
                </a:solidFill>
                <a:latin typeface="Helvetica" pitchFamily="34" charset="0"/>
                <a:ea typeface="Tahoma" pitchFamily="34" charset="0"/>
                <a:cs typeface="Helvetica" pitchFamily="34" charset="0"/>
              </a:rPr>
              <a:t>   your case child’s needs at school</a:t>
            </a:r>
          </a:p>
        </p:txBody>
      </p:sp>
      <p:pic>
        <p:nvPicPr>
          <p:cNvPr id="2" name="Picture 3" descr="People Child Kids · Free image on Pixabay">
            <a:extLst>
              <a:ext uri="{FF2B5EF4-FFF2-40B4-BE49-F238E27FC236}">
                <a16:creationId xmlns:a16="http://schemas.microsoft.com/office/drawing/2014/main" id="{41316B75-5D29-49FB-86C0-75951383DBAE}"/>
              </a:ext>
            </a:extLst>
          </p:cNvPr>
          <p:cNvPicPr>
            <a:picLocks noChangeAspect="1"/>
          </p:cNvPicPr>
          <p:nvPr/>
        </p:nvPicPr>
        <p:blipFill>
          <a:blip r:embed="rId4"/>
          <a:stretch>
            <a:fillRect/>
          </a:stretch>
        </p:blipFill>
        <p:spPr>
          <a:xfrm>
            <a:off x="7081576" y="211796"/>
            <a:ext cx="1223386" cy="1159021"/>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5C7A257A-0857-2EB5-B993-9B86F8167F13}"/>
              </a:ext>
            </a:extLst>
          </p:cNvPr>
          <p:cNvPicPr>
            <a:picLocks noChangeAspect="1"/>
          </p:cNvPicPr>
          <p:nvPr/>
        </p:nvPicPr>
        <p:blipFill>
          <a:blip r:embed="rId3"/>
          <a:stretch>
            <a:fillRect/>
          </a:stretch>
        </p:blipFill>
        <p:spPr>
          <a:xfrm>
            <a:off x="116115" y="-952"/>
            <a:ext cx="8923865" cy="6859906"/>
          </a:xfrm>
          <a:prstGeom prst="rect">
            <a:avLst/>
          </a:prstGeom>
        </p:spPr>
      </p:pic>
    </p:spTree>
    <p:extLst>
      <p:ext uri="{BB962C8B-B14F-4D97-AF65-F5344CB8AC3E}">
        <p14:creationId xmlns:p14="http://schemas.microsoft.com/office/powerpoint/2010/main" val="37205939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D3F419D-995F-4786-A0B9-2E1A13CF04E0}"/>
              </a:ext>
            </a:extLst>
          </p:cNvPr>
          <p:cNvSpPr>
            <a:spLocks noGrp="1"/>
          </p:cNvSpPr>
          <p:nvPr>
            <p:ph idx="4294967295"/>
          </p:nvPr>
        </p:nvSpPr>
        <p:spPr>
          <a:xfrm>
            <a:off x="0" y="1600200"/>
            <a:ext cx="8229600" cy="4525963"/>
          </a:xfrm>
        </p:spPr>
        <p:txBody>
          <a:bodyPr/>
          <a:lstStyle/>
          <a:p>
            <a:pPr marL="0" indent="0">
              <a:buNone/>
            </a:pPr>
            <a:r>
              <a:rPr lang="en-US" sz="5400" dirty="0">
                <a:solidFill>
                  <a:srgbClr val="FF0000"/>
                </a:solidFill>
                <a:cs typeface="Calibri"/>
              </a:rPr>
              <a:t>        10 minute break!</a:t>
            </a:r>
          </a:p>
        </p:txBody>
      </p:sp>
    </p:spTree>
    <p:extLst>
      <p:ext uri="{BB962C8B-B14F-4D97-AF65-F5344CB8AC3E}">
        <p14:creationId xmlns:p14="http://schemas.microsoft.com/office/powerpoint/2010/main" val="13125326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3" descr="Files PNG Image File | PNG All">
            <a:extLst>
              <a:ext uri="{FF2B5EF4-FFF2-40B4-BE49-F238E27FC236}">
                <a16:creationId xmlns:a16="http://schemas.microsoft.com/office/drawing/2014/main" id="{69710BE6-400D-4E63-91E4-9312E57F223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9225" y="0"/>
            <a:ext cx="88455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5" name="Title 1">
            <a:extLst>
              <a:ext uri="{FF2B5EF4-FFF2-40B4-BE49-F238E27FC236}">
                <a16:creationId xmlns:a16="http://schemas.microsoft.com/office/drawing/2014/main" id="{13EBD4F6-CF1C-40D1-A842-6CF6B803C0BE}"/>
              </a:ext>
            </a:extLst>
          </p:cNvPr>
          <p:cNvSpPr>
            <a:spLocks noGrp="1"/>
          </p:cNvSpPr>
          <p:nvPr>
            <p:ph type="title"/>
          </p:nvPr>
        </p:nvSpPr>
        <p:spPr/>
        <p:txBody>
          <a:bodyPr/>
          <a:lstStyle/>
          <a:p>
            <a:endParaRPr lang="en-US" altLang="en-US"/>
          </a:p>
        </p:txBody>
      </p:sp>
      <p:sp>
        <p:nvSpPr>
          <p:cNvPr id="64516" name="Content Placeholder 2">
            <a:extLst>
              <a:ext uri="{FF2B5EF4-FFF2-40B4-BE49-F238E27FC236}">
                <a16:creationId xmlns:a16="http://schemas.microsoft.com/office/drawing/2014/main" id="{6B3820FD-58AE-490D-9248-8A030E5F0FD6}"/>
              </a:ext>
            </a:extLst>
          </p:cNvPr>
          <p:cNvSpPr>
            <a:spLocks noGrp="1"/>
          </p:cNvSpPr>
          <p:nvPr>
            <p:ph idx="1"/>
          </p:nvPr>
        </p:nvSpPr>
        <p:spPr/>
        <p:txBody>
          <a:bodyPr/>
          <a:lstStyle/>
          <a:p>
            <a:r>
              <a:rPr lang="en-US" altLang="en-US" sz="4800" b="1">
                <a:solidFill>
                  <a:schemeClr val="bg1"/>
                </a:solidFill>
              </a:rPr>
              <a:t>Gathering School Information</a:t>
            </a:r>
          </a:p>
        </p:txBody>
      </p:sp>
      <p:sp>
        <p:nvSpPr>
          <p:cNvPr id="2" name="TextBox 1">
            <a:extLst>
              <a:ext uri="{FF2B5EF4-FFF2-40B4-BE49-F238E27FC236}">
                <a16:creationId xmlns:a16="http://schemas.microsoft.com/office/drawing/2014/main" id="{9BD2D2D5-C54B-436C-B2D9-892857F88B15}"/>
              </a:ext>
            </a:extLst>
          </p:cNvPr>
          <p:cNvSpPr txBox="1"/>
          <p:nvPr/>
        </p:nvSpPr>
        <p:spPr>
          <a:xfrm>
            <a:off x="3200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t>Click to add text</a:t>
            </a:r>
          </a:p>
        </p:txBody>
      </p:sp>
      <p:sp>
        <p:nvSpPr>
          <p:cNvPr id="3" name="TextBox 2">
            <a:extLst>
              <a:ext uri="{FF2B5EF4-FFF2-40B4-BE49-F238E27FC236}">
                <a16:creationId xmlns:a16="http://schemas.microsoft.com/office/drawing/2014/main" id="{B9C9459A-7B2B-4FBD-8BA9-BA2FF172D289}"/>
              </a:ext>
            </a:extLst>
          </p:cNvPr>
          <p:cNvSpPr txBox="1"/>
          <p:nvPr/>
        </p:nvSpPr>
        <p:spPr>
          <a:xfrm>
            <a:off x="-6650" y="5514256"/>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dirty="0">
              <a:solidFill>
                <a:schemeClr val="accent1"/>
              </a:solidFill>
              <a:ea typeface="Tahoma"/>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extBox 1">
            <a:extLst>
              <a:ext uri="{FF2B5EF4-FFF2-40B4-BE49-F238E27FC236}">
                <a16:creationId xmlns:a16="http://schemas.microsoft.com/office/drawing/2014/main" id="{303F0A15-7DF6-4300-ACE2-DED0788B3AAF}"/>
              </a:ext>
            </a:extLst>
          </p:cNvPr>
          <p:cNvSpPr txBox="1">
            <a:spLocks noChangeArrowheads="1"/>
          </p:cNvSpPr>
          <p:nvPr/>
        </p:nvSpPr>
        <p:spPr bwMode="auto">
          <a:xfrm>
            <a:off x="1371600" y="457200"/>
            <a:ext cx="7391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800">
                <a:latin typeface="Tahoma" panose="020B0604030504040204" pitchFamily="34" charset="0"/>
              </a:rPr>
              <a:t>Let’s make a foldable!</a:t>
            </a:r>
          </a:p>
        </p:txBody>
      </p:sp>
      <p:sp>
        <p:nvSpPr>
          <p:cNvPr id="68611" name="AutoShape 2" descr="Image result for simple three flap foldable">
            <a:extLst>
              <a:ext uri="{FF2B5EF4-FFF2-40B4-BE49-F238E27FC236}">
                <a16:creationId xmlns:a16="http://schemas.microsoft.com/office/drawing/2014/main" id="{834EFC78-7C65-4BC5-86E7-485ADF66E6F7}"/>
              </a:ext>
            </a:extLst>
          </p:cNvPr>
          <p:cNvSpPr>
            <a:spLocks noChangeAspect="1" noChangeArrowheads="1"/>
          </p:cNvSpPr>
          <p:nvPr/>
        </p:nvSpPr>
        <p:spPr bwMode="auto">
          <a:xfrm>
            <a:off x="163513" y="-144463"/>
            <a:ext cx="4487862" cy="448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latin typeface="Tahoma" panose="020B0604030504040204" pitchFamily="34" charset="0"/>
            </a:endParaRPr>
          </a:p>
        </p:txBody>
      </p:sp>
      <p:pic>
        <p:nvPicPr>
          <p:cNvPr id="68612" name="Picture 6">
            <a:extLst>
              <a:ext uri="{FF2B5EF4-FFF2-40B4-BE49-F238E27FC236}">
                <a16:creationId xmlns:a16="http://schemas.microsoft.com/office/drawing/2014/main" id="{DBFEFA59-E1B3-44FB-89F7-DDDA74AFB3B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1066800"/>
            <a:ext cx="5141913" cy="710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3" name="Picture 7">
            <a:extLst>
              <a:ext uri="{FF2B5EF4-FFF2-40B4-BE49-F238E27FC236}">
                <a16:creationId xmlns:a16="http://schemas.microsoft.com/office/drawing/2014/main" id="{2B88B978-FCB2-4C57-8722-7359D2C044B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227388" y="1346200"/>
            <a:ext cx="995362" cy="99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4" name="Picture 8">
            <a:extLst>
              <a:ext uri="{FF2B5EF4-FFF2-40B4-BE49-F238E27FC236}">
                <a16:creationId xmlns:a16="http://schemas.microsoft.com/office/drawing/2014/main" id="{83EE2922-817A-4E2F-871B-ADFEE57688D0}"/>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5622344">
            <a:off x="3271044" y="2855119"/>
            <a:ext cx="1130300" cy="113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5" name="Picture 9">
            <a:extLst>
              <a:ext uri="{FF2B5EF4-FFF2-40B4-BE49-F238E27FC236}">
                <a16:creationId xmlns:a16="http://schemas.microsoft.com/office/drawing/2014/main" id="{7E00F0FD-5621-472C-A022-D14745EF85BE}"/>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5629598">
            <a:off x="3260725" y="4511675"/>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a:extLst>
              <a:ext uri="{FF2B5EF4-FFF2-40B4-BE49-F238E27FC236}">
                <a16:creationId xmlns:a16="http://schemas.microsoft.com/office/drawing/2014/main" id="{961D65F1-FC78-41B8-A5AB-E2EC55B48344}"/>
              </a:ext>
            </a:extLst>
          </p:cNvPr>
          <p:cNvSpPr>
            <a:spLocks noGrp="1"/>
          </p:cNvSpPr>
          <p:nvPr>
            <p:ph type="title"/>
          </p:nvPr>
        </p:nvSpPr>
        <p:spPr>
          <a:xfrm>
            <a:off x="-6350" y="152400"/>
            <a:ext cx="8229600" cy="1143000"/>
          </a:xfrm>
        </p:spPr>
        <p:txBody>
          <a:bodyPr/>
          <a:lstStyle/>
          <a:p>
            <a:r>
              <a:rPr lang="en-US" altLang="en-US"/>
              <a:t>From the front desk you can obtain</a:t>
            </a:r>
          </a:p>
        </p:txBody>
      </p:sp>
      <p:sp>
        <p:nvSpPr>
          <p:cNvPr id="3" name="Content Placeholder 2">
            <a:extLst>
              <a:ext uri="{FF2B5EF4-FFF2-40B4-BE49-F238E27FC236}">
                <a16:creationId xmlns:a16="http://schemas.microsoft.com/office/drawing/2014/main" id="{5D382EDB-5B70-43EC-9B1F-F345565DD38C}"/>
              </a:ext>
            </a:extLst>
          </p:cNvPr>
          <p:cNvSpPr>
            <a:spLocks noGrp="1"/>
          </p:cNvSpPr>
          <p:nvPr>
            <p:ph idx="1"/>
          </p:nvPr>
        </p:nvSpPr>
        <p:spPr/>
        <p:txBody>
          <a:bodyPr/>
          <a:lstStyle/>
          <a:p>
            <a:r>
              <a:rPr lang="en-US" altLang="en-US"/>
              <a:t>Up to date behavior records</a:t>
            </a:r>
          </a:p>
          <a:p>
            <a:endParaRPr lang="en-US" altLang="en-US"/>
          </a:p>
          <a:p>
            <a:r>
              <a:rPr lang="en-US" altLang="en-US"/>
              <a:t>Up to date grades and progress reports</a:t>
            </a:r>
          </a:p>
          <a:p>
            <a:endParaRPr lang="en-US" altLang="en-US"/>
          </a:p>
          <a:p>
            <a:r>
              <a:rPr lang="en-US" altLang="en-US"/>
              <a:t>Up to date attendance records</a:t>
            </a:r>
          </a:p>
        </p:txBody>
      </p:sp>
      <p:sp>
        <p:nvSpPr>
          <p:cNvPr id="70660" name="TextBox 1">
            <a:extLst>
              <a:ext uri="{FF2B5EF4-FFF2-40B4-BE49-F238E27FC236}">
                <a16:creationId xmlns:a16="http://schemas.microsoft.com/office/drawing/2014/main" id="{939E4D6F-6BE3-4F7D-B11F-2857A7275507}"/>
              </a:ext>
            </a:extLst>
          </p:cNvPr>
          <p:cNvSpPr txBox="1">
            <a:spLocks noChangeArrowheads="1"/>
          </p:cNvSpPr>
          <p:nvPr/>
        </p:nvSpPr>
        <p:spPr bwMode="auto">
          <a:xfrm>
            <a:off x="304800" y="5334000"/>
            <a:ext cx="5943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000">
                <a:solidFill>
                  <a:srgbClr val="FF0000"/>
                </a:solidFill>
                <a:latin typeface="Tahoma" panose="020B0604030504040204" pitchFamily="34" charset="0"/>
              </a:rPr>
              <a:t>Make Foldable!</a:t>
            </a:r>
          </a:p>
        </p:txBody>
      </p:sp>
      <p:sp>
        <p:nvSpPr>
          <p:cNvPr id="2" name="TextBox 1">
            <a:extLst>
              <a:ext uri="{FF2B5EF4-FFF2-40B4-BE49-F238E27FC236}">
                <a16:creationId xmlns:a16="http://schemas.microsoft.com/office/drawing/2014/main" id="{1AD9CB69-CADC-4D2D-9BFC-72E92A585721}"/>
              </a:ext>
            </a:extLst>
          </p:cNvPr>
          <p:cNvSpPr txBox="1"/>
          <p:nvPr/>
        </p:nvSpPr>
        <p:spPr>
          <a:xfrm>
            <a:off x="3200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dirty="0">
              <a:ea typeface="Tahoma"/>
            </a:endParaRPr>
          </a:p>
        </p:txBody>
      </p:sp>
      <p:sp>
        <p:nvSpPr>
          <p:cNvPr id="4" name="TextBox 3">
            <a:extLst>
              <a:ext uri="{FF2B5EF4-FFF2-40B4-BE49-F238E27FC236}">
                <a16:creationId xmlns:a16="http://schemas.microsoft.com/office/drawing/2014/main" id="{A7FF29BF-D31C-42FD-98B2-CD79D4508BEE}"/>
              </a:ext>
            </a:extLst>
          </p:cNvPr>
          <p:cNvSpPr txBox="1"/>
          <p:nvPr/>
        </p:nvSpPr>
        <p:spPr>
          <a:xfrm>
            <a:off x="3285766" y="4910407"/>
            <a:ext cx="274320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2400" b="1" dirty="0">
              <a:ea typeface="Tahom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a:extLst>
              <a:ext uri="{FF2B5EF4-FFF2-40B4-BE49-F238E27FC236}">
                <a16:creationId xmlns:a16="http://schemas.microsoft.com/office/drawing/2014/main" id="{CE4F48D1-52D2-48B3-9C1C-FF4D849DAD4D}"/>
              </a:ext>
            </a:extLst>
          </p:cNvPr>
          <p:cNvSpPr>
            <a:spLocks noGrp="1"/>
          </p:cNvSpPr>
          <p:nvPr>
            <p:ph type="title"/>
          </p:nvPr>
        </p:nvSpPr>
        <p:spPr/>
        <p:txBody>
          <a:bodyPr/>
          <a:lstStyle/>
          <a:p>
            <a:pPr eaLnBrk="1" hangingPunct="1"/>
            <a:r>
              <a:rPr lang="en-US" altLang="en-US" sz="3600"/>
              <a:t>Educational Rights and Foster Youth</a:t>
            </a:r>
          </a:p>
        </p:txBody>
      </p:sp>
      <p:sp>
        <p:nvSpPr>
          <p:cNvPr id="74755" name="Content Placeholder 2">
            <a:extLst>
              <a:ext uri="{FF2B5EF4-FFF2-40B4-BE49-F238E27FC236}">
                <a16:creationId xmlns:a16="http://schemas.microsoft.com/office/drawing/2014/main" id="{E44E3CD0-8A54-4A99-941B-294B35C9BAAD}"/>
              </a:ext>
            </a:extLst>
          </p:cNvPr>
          <p:cNvSpPr>
            <a:spLocks noGrp="1"/>
          </p:cNvSpPr>
          <p:nvPr>
            <p:ph idx="1"/>
          </p:nvPr>
        </p:nvSpPr>
        <p:spPr>
          <a:xfrm>
            <a:off x="457200" y="1143000"/>
            <a:ext cx="7772400" cy="5715000"/>
          </a:xfrm>
        </p:spPr>
        <p:txBody>
          <a:bodyPr/>
          <a:lstStyle/>
          <a:p>
            <a:pPr eaLnBrk="1" hangingPunct="1"/>
            <a:r>
              <a:rPr lang="en-US" altLang="en-US" sz="2400"/>
              <a:t>Court may limit parents’ educational rights</a:t>
            </a:r>
          </a:p>
          <a:p>
            <a:pPr eaLnBrk="1" hangingPunct="1">
              <a:buFont typeface="Wingdings" panose="05000000000000000000" pitchFamily="2" charset="2"/>
              <a:buNone/>
            </a:pPr>
            <a:endParaRPr lang="en-US" altLang="en-US" sz="2400"/>
          </a:p>
          <a:p>
            <a:pPr eaLnBrk="1" hangingPunct="1"/>
            <a:r>
              <a:rPr lang="en-US" altLang="en-US" sz="2400"/>
              <a:t>Need to identify and assign an educational representative to hold educational decision-making rights</a:t>
            </a:r>
          </a:p>
          <a:p>
            <a:pPr lvl="1" eaLnBrk="1" hangingPunct="1"/>
            <a:r>
              <a:rPr lang="en-US" altLang="en-US" sz="2400"/>
              <a:t>Preference given to caregivers, CASA, or other significant person</a:t>
            </a:r>
          </a:p>
          <a:p>
            <a:pPr lvl="1" eaLnBrk="1" hangingPunct="1"/>
            <a:r>
              <a:rPr lang="en-US" altLang="en-US" sz="2400"/>
              <a:t>Cannot be a social worker, attorney, or group home staff – conflict of interest</a:t>
            </a:r>
          </a:p>
          <a:p>
            <a:pPr lvl="1" eaLnBrk="1" hangingPunct="1">
              <a:buFont typeface="Wingdings" panose="05000000000000000000" pitchFamily="2" charset="2"/>
              <a:buNone/>
            </a:pPr>
            <a:endParaRPr lang="en-US" altLang="en-US" sz="2400"/>
          </a:p>
          <a:p>
            <a:pPr eaLnBrk="1" hangingPunct="1"/>
            <a:r>
              <a:rPr lang="en-US" altLang="en-US" sz="2400"/>
              <a:t>Court will approve a JV-535, submitted by the social worker, indicating who holds educational rights</a:t>
            </a:r>
          </a:p>
          <a:p>
            <a:pPr lvl="1" eaLnBrk="1" hangingPunct="1"/>
            <a:r>
              <a:rPr lang="en-US" altLang="en-US" sz="2400"/>
              <a:t>If CASA holds educational rights, the JV-535 will      serve as proof for schools</a:t>
            </a:r>
          </a:p>
        </p:txBody>
      </p:sp>
    </p:spTree>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4" descr="VFC_PowerPoint_backgrounds-01.png">
            <a:extLst>
              <a:ext uri="{FF2B5EF4-FFF2-40B4-BE49-F238E27FC236}">
                <a16:creationId xmlns:a16="http://schemas.microsoft.com/office/drawing/2014/main" id="{87FEFD88-7C1F-4F5E-A970-3EFC0902ADC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3" name="Title 1">
            <a:extLst>
              <a:ext uri="{FF2B5EF4-FFF2-40B4-BE49-F238E27FC236}">
                <a16:creationId xmlns:a16="http://schemas.microsoft.com/office/drawing/2014/main" id="{BD6F4D88-DEBA-4618-B376-F33AB7A536B9}"/>
              </a:ext>
            </a:extLst>
          </p:cNvPr>
          <p:cNvSpPr>
            <a:spLocks noGrp="1"/>
          </p:cNvSpPr>
          <p:nvPr>
            <p:ph type="title"/>
          </p:nvPr>
        </p:nvSpPr>
        <p:spPr>
          <a:xfrm>
            <a:off x="457200" y="1233488"/>
            <a:ext cx="8229600" cy="857250"/>
          </a:xfrm>
        </p:spPr>
        <p:txBody>
          <a:bodyPr/>
          <a:lstStyle/>
          <a:p>
            <a:r>
              <a:rPr lang="en-US" altLang="en-US" b="1">
                <a:solidFill>
                  <a:srgbClr val="17375E"/>
                </a:solidFill>
                <a:latin typeface="Helvetica" panose="020B0604020202020204" pitchFamily="34" charset="0"/>
                <a:cs typeface="Helvetica" panose="020B0604020202020204" pitchFamily="34" charset="0"/>
              </a:rPr>
              <a:t>Educational Rights Holder </a:t>
            </a:r>
            <a:endParaRPr lang="en-US" altLang="en-US" b="1">
              <a:solidFill>
                <a:srgbClr val="17375E"/>
              </a:solidFill>
              <a:latin typeface="Helvetica" panose="020B0604020202020204" pitchFamily="34" charset="0"/>
              <a:ea typeface="Verdana" panose="020B0604030504040204" pitchFamily="34" charset="0"/>
              <a:cs typeface="Helvetica" panose="020B0604020202020204" pitchFamily="34" charset="0"/>
            </a:endParaRPr>
          </a:p>
        </p:txBody>
      </p:sp>
      <p:sp>
        <p:nvSpPr>
          <p:cNvPr id="3" name="Subtitle 2">
            <a:extLst>
              <a:ext uri="{FF2B5EF4-FFF2-40B4-BE49-F238E27FC236}">
                <a16:creationId xmlns:a16="http://schemas.microsoft.com/office/drawing/2014/main" id="{738AAAAE-E1A1-4DFA-9A2C-E7654144CE68}"/>
              </a:ext>
            </a:extLst>
          </p:cNvPr>
          <p:cNvSpPr>
            <a:spLocks noGrp="1"/>
          </p:cNvSpPr>
          <p:nvPr>
            <p:ph idx="1"/>
          </p:nvPr>
        </p:nvSpPr>
        <p:spPr>
          <a:xfrm>
            <a:off x="744538" y="2195513"/>
            <a:ext cx="8229600" cy="4525962"/>
          </a:xfrm>
        </p:spPr>
        <p:txBody>
          <a:bodyPr>
            <a:normAutofit/>
          </a:bodyPr>
          <a:lstStyle/>
          <a:p>
            <a:pPr lvl="2">
              <a:defRPr/>
            </a:pPr>
            <a:r>
              <a:rPr lang="en-US" sz="2000" b="1" dirty="0">
                <a:solidFill>
                  <a:srgbClr val="FF0000"/>
                </a:solidFill>
                <a:latin typeface="Helvetica"/>
                <a:ea typeface="Tahoma"/>
                <a:cs typeface="Helvetica"/>
              </a:rPr>
              <a:t>Provide educational oversight</a:t>
            </a:r>
          </a:p>
          <a:p>
            <a:pPr lvl="2">
              <a:defRPr/>
            </a:pPr>
            <a:r>
              <a:rPr lang="en-US" sz="2000" b="1" dirty="0">
                <a:solidFill>
                  <a:srgbClr val="FF0000"/>
                </a:solidFill>
                <a:latin typeface="Helvetica"/>
                <a:ea typeface="Tahoma"/>
                <a:cs typeface="Helvetica"/>
              </a:rPr>
              <a:t>Attend school meetings</a:t>
            </a:r>
          </a:p>
          <a:p>
            <a:pPr lvl="2">
              <a:defRPr/>
            </a:pPr>
            <a:r>
              <a:rPr lang="en-US" sz="2000" b="1" dirty="0">
                <a:solidFill>
                  <a:srgbClr val="FF0000"/>
                </a:solidFill>
                <a:latin typeface="Helvetica"/>
                <a:ea typeface="Tahoma"/>
                <a:cs typeface="Helvetica"/>
              </a:rPr>
              <a:t>Monitor and ensure implementation of special education or other intervention services</a:t>
            </a:r>
          </a:p>
          <a:p>
            <a:pPr lvl="2">
              <a:defRPr/>
            </a:pPr>
            <a:r>
              <a:rPr lang="en-US" sz="2000" b="1" dirty="0">
                <a:solidFill>
                  <a:srgbClr val="FF0000"/>
                </a:solidFill>
                <a:latin typeface="Helvetica"/>
                <a:ea typeface="Tahoma"/>
                <a:cs typeface="Helvetica"/>
              </a:rPr>
              <a:t>Be part of the individualized education program (IEP) team </a:t>
            </a:r>
            <a:endParaRPr lang="en-US" sz="2000" b="1" dirty="0">
              <a:solidFill>
                <a:srgbClr val="FF0000"/>
              </a:solidFill>
              <a:latin typeface="Helvetica" pitchFamily="34" charset="0"/>
              <a:ea typeface="Tahoma" pitchFamily="34" charset="0"/>
              <a:cs typeface="Helvetica" pitchFamily="34" charset="0"/>
            </a:endParaRPr>
          </a:p>
          <a:p>
            <a:pPr lvl="2">
              <a:defRPr/>
            </a:pPr>
            <a:r>
              <a:rPr lang="en-US" sz="2000" b="1" dirty="0">
                <a:solidFill>
                  <a:srgbClr val="FF0000"/>
                </a:solidFill>
                <a:latin typeface="Helvetica"/>
                <a:ea typeface="Tahoma"/>
                <a:cs typeface="Helvetica"/>
              </a:rPr>
              <a:t>Request special education assessments</a:t>
            </a:r>
          </a:p>
          <a:p>
            <a:pPr marL="914400" lvl="2" indent="0">
              <a:buFont typeface="Arial" panose="020B0604020202020204" pitchFamily="34" charset="0"/>
              <a:buNone/>
              <a:defRPr/>
            </a:pPr>
            <a:endParaRPr lang="en-US" sz="2000" b="1">
              <a:solidFill>
                <a:srgbClr val="FF0000"/>
              </a:solidFill>
              <a:latin typeface="Helvetica" pitchFamily="34" charset="0"/>
              <a:ea typeface="Tahoma" pitchFamily="34" charset="0"/>
              <a:cs typeface="Helvetica" pitchFamily="34" charset="0"/>
            </a:endParaRPr>
          </a:p>
          <a:p>
            <a:pPr lvl="2">
              <a:defRPr/>
            </a:pPr>
            <a:r>
              <a:rPr lang="en-US" sz="2000" dirty="0">
                <a:solidFill>
                  <a:schemeClr val="tx2">
                    <a:lumMod val="75000"/>
                  </a:schemeClr>
                </a:solidFill>
                <a:latin typeface="Helvetica"/>
                <a:ea typeface="Tahoma"/>
                <a:cs typeface="Helvetica"/>
              </a:rPr>
              <a:t>Authorize special education assessments</a:t>
            </a:r>
          </a:p>
          <a:p>
            <a:pPr lvl="2">
              <a:defRPr/>
            </a:pPr>
            <a:r>
              <a:rPr lang="en-US" sz="2000" dirty="0">
                <a:solidFill>
                  <a:schemeClr val="tx2">
                    <a:lumMod val="75000"/>
                  </a:schemeClr>
                </a:solidFill>
                <a:latin typeface="Helvetica"/>
                <a:ea typeface="Tahoma"/>
                <a:cs typeface="Helvetica"/>
              </a:rPr>
              <a:t>Make School Placement decisions</a:t>
            </a:r>
          </a:p>
          <a:p>
            <a:pPr lvl="2">
              <a:defRPr/>
            </a:pPr>
            <a:r>
              <a:rPr lang="en-US" sz="2000" dirty="0">
                <a:solidFill>
                  <a:schemeClr val="tx2">
                    <a:lumMod val="75000"/>
                  </a:schemeClr>
                </a:solidFill>
                <a:latin typeface="Helvetica"/>
                <a:ea typeface="Tahoma"/>
                <a:cs typeface="Helvetica"/>
              </a:rPr>
              <a:t>Sign the IEP documents</a:t>
            </a:r>
          </a:p>
          <a:p>
            <a:pPr lvl="1">
              <a:defRPr/>
            </a:pPr>
            <a:endParaRPr lang="en-US" sz="2000">
              <a:solidFill>
                <a:schemeClr val="tx2">
                  <a:lumMod val="75000"/>
                </a:schemeClr>
              </a:solidFill>
              <a:latin typeface="Helvetica" pitchFamily="34" charset="0"/>
              <a:ea typeface="Tahoma" pitchFamily="34" charset="0"/>
              <a:cs typeface="Helvetica" pitchFamily="34" charset="0"/>
            </a:endParaRPr>
          </a:p>
        </p:txBody>
      </p:sp>
      <p:sp>
        <p:nvSpPr>
          <p:cNvPr id="6" name="Left Brace 5">
            <a:extLst>
              <a:ext uri="{FF2B5EF4-FFF2-40B4-BE49-F238E27FC236}">
                <a16:creationId xmlns:a16="http://schemas.microsoft.com/office/drawing/2014/main" id="{634C7F89-D62C-4334-81E3-41B86252F471}"/>
              </a:ext>
            </a:extLst>
          </p:cNvPr>
          <p:cNvSpPr/>
          <p:nvPr/>
        </p:nvSpPr>
        <p:spPr>
          <a:xfrm>
            <a:off x="1465263" y="2311400"/>
            <a:ext cx="442912" cy="2362200"/>
          </a:xfrm>
          <a:prstGeom prst="leftBrace">
            <a:avLst>
              <a:gd name="adj1" fmla="val 30722"/>
              <a:gd name="adj2" fmla="val 48954"/>
            </a:avLst>
          </a:prstGeom>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sp>
        <p:nvSpPr>
          <p:cNvPr id="76806" name="TextBox 6">
            <a:extLst>
              <a:ext uri="{FF2B5EF4-FFF2-40B4-BE49-F238E27FC236}">
                <a16:creationId xmlns:a16="http://schemas.microsoft.com/office/drawing/2014/main" id="{21163636-BC1C-4296-A1E5-50F44CF5ECEC}"/>
              </a:ext>
            </a:extLst>
          </p:cNvPr>
          <p:cNvSpPr txBox="1">
            <a:spLocks noChangeArrowheads="1"/>
          </p:cNvSpPr>
          <p:nvPr/>
        </p:nvSpPr>
        <p:spPr bwMode="auto">
          <a:xfrm>
            <a:off x="138113" y="2644775"/>
            <a:ext cx="1306512" cy="923925"/>
          </a:xfrm>
          <a:prstGeom prst="rect">
            <a:avLst/>
          </a:prstGeom>
          <a:noFill/>
          <a:ln w="2540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1800">
                <a:latin typeface="Tahoma" panose="020B0604030504040204" pitchFamily="34" charset="0"/>
              </a:rPr>
              <a:t>CASAs already do this</a:t>
            </a:r>
          </a:p>
        </p:txBody>
      </p:sp>
      <p:sp>
        <p:nvSpPr>
          <p:cNvPr id="8" name="Left Brace 7">
            <a:extLst>
              <a:ext uri="{FF2B5EF4-FFF2-40B4-BE49-F238E27FC236}">
                <a16:creationId xmlns:a16="http://schemas.microsoft.com/office/drawing/2014/main" id="{2FA9B330-07E3-4939-82D8-BB72585FB90F}"/>
              </a:ext>
            </a:extLst>
          </p:cNvPr>
          <p:cNvSpPr/>
          <p:nvPr/>
        </p:nvSpPr>
        <p:spPr>
          <a:xfrm>
            <a:off x="1519238" y="4673600"/>
            <a:ext cx="333375" cy="1331913"/>
          </a:xfrm>
          <a:prstGeom prst="leftBrace">
            <a:avLst>
              <a:gd name="adj1" fmla="val 29601"/>
              <a:gd name="adj2" fmla="val 47934"/>
            </a:avLst>
          </a:prstGeom>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sp>
        <p:nvSpPr>
          <p:cNvPr id="76808" name="TextBox 8">
            <a:extLst>
              <a:ext uri="{FF2B5EF4-FFF2-40B4-BE49-F238E27FC236}">
                <a16:creationId xmlns:a16="http://schemas.microsoft.com/office/drawing/2014/main" id="{A131FFB8-2602-4894-AA8E-02825E6D3F22}"/>
              </a:ext>
            </a:extLst>
          </p:cNvPr>
          <p:cNvSpPr txBox="1">
            <a:spLocks noChangeArrowheads="1"/>
          </p:cNvSpPr>
          <p:nvPr/>
        </p:nvSpPr>
        <p:spPr bwMode="auto">
          <a:xfrm>
            <a:off x="138113" y="4673600"/>
            <a:ext cx="1381874" cy="1200329"/>
          </a:xfrm>
          <a:prstGeom prst="rect">
            <a:avLst/>
          </a:prstGeom>
          <a:noFill/>
          <a:ln w="2540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1800">
                <a:latin typeface="Tahoma" panose="020B0604030504040204" pitchFamily="34" charset="0"/>
              </a:rPr>
              <a:t>Unique to Educational Rights Holder</a:t>
            </a:r>
          </a:p>
        </p:txBody>
      </p:sp>
      <p:sp>
        <p:nvSpPr>
          <p:cNvPr id="2" name="TextBox 1">
            <a:extLst>
              <a:ext uri="{FF2B5EF4-FFF2-40B4-BE49-F238E27FC236}">
                <a16:creationId xmlns:a16="http://schemas.microsoft.com/office/drawing/2014/main" id="{9295B59F-66F8-4D5C-8920-11310E32DEAD}"/>
              </a:ext>
            </a:extLst>
          </p:cNvPr>
          <p:cNvSpPr txBox="1"/>
          <p:nvPr/>
        </p:nvSpPr>
        <p:spPr>
          <a:xfrm>
            <a:off x="4293079" y="741872"/>
            <a:ext cx="452599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Tahoma"/>
                <a:ea typeface="Tahoma"/>
                <a:cs typeface="Arial"/>
              </a:rPr>
              <a:t>25 – 30% of CASAs hold educational rights</a:t>
            </a:r>
            <a:endParaRPr lang="en-US" dirty="0">
              <a:ea typeface="Tahoma"/>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a:extLst>
              <a:ext uri="{FF2B5EF4-FFF2-40B4-BE49-F238E27FC236}">
                <a16:creationId xmlns:a16="http://schemas.microsoft.com/office/drawing/2014/main" id="{0EF17248-A436-4AE6-BC16-35898A7157A5}"/>
              </a:ext>
            </a:extLst>
          </p:cNvPr>
          <p:cNvSpPr>
            <a:spLocks noGrp="1"/>
          </p:cNvSpPr>
          <p:nvPr>
            <p:ph type="title"/>
          </p:nvPr>
        </p:nvSpPr>
        <p:spPr>
          <a:xfrm>
            <a:off x="457200" y="274638"/>
            <a:ext cx="8229600" cy="1143000"/>
          </a:xfrm>
        </p:spPr>
        <p:txBody>
          <a:bodyPr wrap="square" anchor="ctr">
            <a:normAutofit/>
          </a:bodyPr>
          <a:lstStyle/>
          <a:p>
            <a:r>
              <a:rPr lang="en-US" altLang="en-US"/>
              <a:t>Remember!</a:t>
            </a:r>
          </a:p>
        </p:txBody>
      </p:sp>
      <p:pic>
        <p:nvPicPr>
          <p:cNvPr id="2" name="Picture 2" descr="Diagram&#10;&#10;Description automatically generated">
            <a:extLst>
              <a:ext uri="{FF2B5EF4-FFF2-40B4-BE49-F238E27FC236}">
                <a16:creationId xmlns:a16="http://schemas.microsoft.com/office/drawing/2014/main" id="{A11DA0F7-92C0-4061-9984-7B4E56462383}"/>
              </a:ext>
            </a:extLst>
          </p:cNvPr>
          <p:cNvPicPr>
            <a:picLocks noChangeAspect="1"/>
          </p:cNvPicPr>
          <p:nvPr/>
        </p:nvPicPr>
        <p:blipFill>
          <a:blip r:embed="rId3">
            <a:extLst>
              <a:ext uri="{837473B0-CC2E-450A-ABE3-18F120FF3D39}">
                <a1611:picAttrSrcUrl xmlns="" xmlns:a1611="http://schemas.microsoft.com/office/drawing/2016/11/main" r:id="rId4"/>
              </a:ext>
            </a:extLst>
          </a:blip>
          <a:stretch>
            <a:fillRect/>
          </a:stretch>
        </p:blipFill>
        <p:spPr>
          <a:xfrm>
            <a:off x="457200" y="2017048"/>
            <a:ext cx="4038600" cy="3692266"/>
          </a:xfrm>
          <a:prstGeom prst="rect">
            <a:avLst/>
          </a:prstGeom>
          <a:noFill/>
        </p:spPr>
      </p:pic>
      <p:sp>
        <p:nvSpPr>
          <p:cNvPr id="82947" name="Content Placeholder 2">
            <a:extLst>
              <a:ext uri="{FF2B5EF4-FFF2-40B4-BE49-F238E27FC236}">
                <a16:creationId xmlns:a16="http://schemas.microsoft.com/office/drawing/2014/main" id="{EC5FCA7D-E51F-449B-A9B9-42CDC050252F}"/>
              </a:ext>
            </a:extLst>
          </p:cNvPr>
          <p:cNvSpPr>
            <a:spLocks noGrp="1"/>
          </p:cNvSpPr>
          <p:nvPr>
            <p:ph sz="half" idx="2"/>
          </p:nvPr>
        </p:nvSpPr>
        <p:spPr>
          <a:xfrm>
            <a:off x="4648200" y="1600200"/>
            <a:ext cx="4038600" cy="4525963"/>
          </a:xfrm>
        </p:spPr>
        <p:txBody>
          <a:bodyPr wrap="square" anchor="t">
            <a:normAutofit/>
          </a:bodyPr>
          <a:lstStyle/>
          <a:p>
            <a:r>
              <a:rPr lang="en-US" altLang="en-US" dirty="0"/>
              <a:t>Even if you do not hold educational rights, you have access to school records, documents, the parent portal, and  school meetings!</a:t>
            </a:r>
            <a:endParaRPr lang="en-US" dirty="0"/>
          </a:p>
          <a:p>
            <a:endParaRPr lang="en-US" altLang="en-US" i="1" dirty="0">
              <a:solidFill>
                <a:srgbClr val="FF0000"/>
              </a:solidFill>
              <a:cs typeface="Calibri"/>
            </a:endParaRPr>
          </a:p>
          <a:p>
            <a:endParaRPr lang="en-US" altLang="en-US" i="1" dirty="0">
              <a:solidFill>
                <a:srgbClr val="FF0000"/>
              </a:solidFill>
              <a:cs typeface="Calibri"/>
            </a:endParaRPr>
          </a:p>
          <a:p>
            <a:endParaRPr lang="en-US" altLang="en-US"/>
          </a:p>
          <a:p>
            <a:endParaRPr lang="en-US" altLang="en-US">
              <a:cs typeface="Calibri"/>
            </a:endParaRPr>
          </a:p>
        </p:txBody>
      </p:sp>
      <p:sp>
        <p:nvSpPr>
          <p:cNvPr id="3" name="TextBox 2">
            <a:extLst>
              <a:ext uri="{FF2B5EF4-FFF2-40B4-BE49-F238E27FC236}">
                <a16:creationId xmlns:a16="http://schemas.microsoft.com/office/drawing/2014/main" id="{E7D85409-179C-4602-858D-DCBC39EFE097}"/>
              </a:ext>
            </a:extLst>
          </p:cNvPr>
          <p:cNvSpPr txBox="1"/>
          <p:nvPr/>
        </p:nvSpPr>
        <p:spPr>
          <a:xfrm>
            <a:off x="3200400" y="5472023"/>
            <a:ext cx="2743200"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solidFill>
                  <a:srgbClr val="FF0000"/>
                </a:solidFill>
                <a:latin typeface="Tahoma"/>
                <a:ea typeface="Tahoma"/>
                <a:cs typeface="Arial"/>
              </a:rPr>
              <a:t>Super important item to remember!</a:t>
            </a:r>
            <a:endParaRPr lang="en-US" sz="2400" dirty="0">
              <a:solidFill>
                <a:srgbClr val="FF0000"/>
              </a:solidFill>
              <a:ea typeface="Tahoma"/>
            </a:endParaRPr>
          </a:p>
        </p:txBody>
      </p:sp>
      <p:pic>
        <p:nvPicPr>
          <p:cNvPr id="4" name="Picture 4" descr="Clipart - Thumbtack note Important">
            <a:extLst>
              <a:ext uri="{FF2B5EF4-FFF2-40B4-BE49-F238E27FC236}">
                <a16:creationId xmlns:a16="http://schemas.microsoft.com/office/drawing/2014/main" id="{5E998CE2-1DCA-48F3-AAF0-721BC415277F}"/>
              </a:ext>
            </a:extLst>
          </p:cNvPr>
          <p:cNvPicPr>
            <a:picLocks noChangeAspect="1"/>
          </p:cNvPicPr>
          <p:nvPr/>
        </p:nvPicPr>
        <p:blipFill>
          <a:blip r:embed="rId5"/>
          <a:stretch>
            <a:fillRect/>
          </a:stretch>
        </p:blipFill>
        <p:spPr>
          <a:xfrm>
            <a:off x="281796" y="4066"/>
            <a:ext cx="2743199" cy="1932812"/>
          </a:xfrm>
          <a:prstGeom prst="rect">
            <a:avLst/>
          </a:prstGeom>
        </p:spPr>
      </p:pic>
      <p:pic>
        <p:nvPicPr>
          <p:cNvPr id="7" name="Picture 4" descr="Clipart - Thumbtack note Important">
            <a:extLst>
              <a:ext uri="{FF2B5EF4-FFF2-40B4-BE49-F238E27FC236}">
                <a16:creationId xmlns:a16="http://schemas.microsoft.com/office/drawing/2014/main" id="{72ADE3F8-49B9-4564-9E19-4205140B9D88}"/>
              </a:ext>
            </a:extLst>
          </p:cNvPr>
          <p:cNvPicPr>
            <a:picLocks noChangeAspect="1"/>
          </p:cNvPicPr>
          <p:nvPr/>
        </p:nvPicPr>
        <p:blipFill>
          <a:blip r:embed="rId5"/>
          <a:stretch>
            <a:fillRect/>
          </a:stretch>
        </p:blipFill>
        <p:spPr>
          <a:xfrm>
            <a:off x="6234022" y="-125331"/>
            <a:ext cx="2743199" cy="1932812"/>
          </a:xfrm>
          <a:prstGeom prst="rect">
            <a:avLst/>
          </a:prstGeom>
        </p:spPr>
      </p:pic>
      <p:pic>
        <p:nvPicPr>
          <p:cNvPr id="8" name="Picture 4" descr="Clipart - Thumbtack note Important">
            <a:extLst>
              <a:ext uri="{FF2B5EF4-FFF2-40B4-BE49-F238E27FC236}">
                <a16:creationId xmlns:a16="http://schemas.microsoft.com/office/drawing/2014/main" id="{148C56AD-3F3B-4347-982C-0A26AEE6B83B}"/>
              </a:ext>
            </a:extLst>
          </p:cNvPr>
          <p:cNvPicPr>
            <a:picLocks noChangeAspect="1"/>
          </p:cNvPicPr>
          <p:nvPr/>
        </p:nvPicPr>
        <p:blipFill>
          <a:blip r:embed="rId5"/>
          <a:stretch>
            <a:fillRect/>
          </a:stretch>
        </p:blipFill>
        <p:spPr>
          <a:xfrm>
            <a:off x="6406551" y="4130368"/>
            <a:ext cx="2743199" cy="1932812"/>
          </a:xfrm>
          <a:prstGeom prst="rect">
            <a:avLst/>
          </a:prstGeom>
        </p:spPr>
      </p:pic>
      <p:pic>
        <p:nvPicPr>
          <p:cNvPr id="9" name="Picture 4" descr="Clipart - Thumbtack note Important">
            <a:extLst>
              <a:ext uri="{FF2B5EF4-FFF2-40B4-BE49-F238E27FC236}">
                <a16:creationId xmlns:a16="http://schemas.microsoft.com/office/drawing/2014/main" id="{B1B08CA7-41F3-49DF-985E-1FB71EF8F0FC}"/>
              </a:ext>
            </a:extLst>
          </p:cNvPr>
          <p:cNvPicPr>
            <a:picLocks noChangeAspect="1"/>
          </p:cNvPicPr>
          <p:nvPr/>
        </p:nvPicPr>
        <p:blipFill>
          <a:blip r:embed="rId5"/>
          <a:stretch>
            <a:fillRect/>
          </a:stretch>
        </p:blipFill>
        <p:spPr>
          <a:xfrm>
            <a:off x="109267" y="4906744"/>
            <a:ext cx="2743199" cy="1932812"/>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3" descr="VFC_PowerPoint_backgrounds-01.png">
            <a:extLst>
              <a:ext uri="{FF2B5EF4-FFF2-40B4-BE49-F238E27FC236}">
                <a16:creationId xmlns:a16="http://schemas.microsoft.com/office/drawing/2014/main" id="{F3377253-939E-41B0-A74C-CADC483AE64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a:extLst>
              <a:ext uri="{FF2B5EF4-FFF2-40B4-BE49-F238E27FC236}">
                <a16:creationId xmlns:a16="http://schemas.microsoft.com/office/drawing/2014/main" id="{25310062-2778-4347-9588-BE58B9EE3C49}"/>
              </a:ext>
            </a:extLst>
          </p:cNvPr>
          <p:cNvSpPr txBox="1">
            <a:spLocks/>
          </p:cNvSpPr>
          <p:nvPr/>
        </p:nvSpPr>
        <p:spPr>
          <a:xfrm>
            <a:off x="685800" y="2130425"/>
            <a:ext cx="7772400" cy="1470025"/>
          </a:xfrm>
          <a:prstGeom prst="rect">
            <a:avLst/>
          </a:prstGeom>
        </p:spPr>
        <p:txBody>
          <a:bodyPr lIns="91440" tIns="45720" rIns="91440" bIns="45720" anchor="ctr">
            <a:normAutofit fontScale="6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en-US" b="1" dirty="0">
                <a:solidFill>
                  <a:schemeClr val="tx2">
                    <a:lumMod val="75000"/>
                  </a:schemeClr>
                </a:solidFill>
                <a:latin typeface="Helvetica"/>
                <a:cs typeface="Helvetica"/>
              </a:rPr>
              <a:t>Special Education Services</a:t>
            </a:r>
          </a:p>
          <a:p>
            <a:pPr>
              <a:defRPr/>
            </a:pPr>
            <a:endParaRPr lang="en-US" b="1" dirty="0">
              <a:solidFill>
                <a:schemeClr val="tx2">
                  <a:lumMod val="75000"/>
                </a:schemeClr>
              </a:solidFill>
              <a:latin typeface="Helvetica" pitchFamily="34" charset="0"/>
              <a:ea typeface="Verdana" pitchFamily="34" charset="0"/>
              <a:cs typeface="Helvetica" pitchFamily="34" charset="0"/>
            </a:endParaRPr>
          </a:p>
          <a:p>
            <a:pPr>
              <a:defRPr/>
            </a:pPr>
            <a:r>
              <a:rPr lang="en-US" b="1" dirty="0">
                <a:solidFill>
                  <a:schemeClr val="tx2">
                    <a:lumMod val="75000"/>
                  </a:schemeClr>
                </a:solidFill>
                <a:latin typeface="Helvetica"/>
                <a:ea typeface="Verdana"/>
                <a:cs typeface="Helvetica"/>
              </a:rPr>
              <a:t>Every child has the right to a free and appropriate education!</a:t>
            </a:r>
          </a:p>
        </p:txBody>
      </p:sp>
      <p:pic>
        <p:nvPicPr>
          <p:cNvPr id="2" name="Picture 2" descr="A picture containing text, seat, chair&#10;&#10;Description automatically generated">
            <a:extLst>
              <a:ext uri="{FF2B5EF4-FFF2-40B4-BE49-F238E27FC236}">
                <a16:creationId xmlns:a16="http://schemas.microsoft.com/office/drawing/2014/main" id="{909F223A-1B82-4B2B-A7DF-D6BC2F79E9A4}"/>
              </a:ext>
            </a:extLst>
          </p:cNvPr>
          <p:cNvPicPr>
            <a:picLocks noChangeAspect="1"/>
          </p:cNvPicPr>
          <p:nvPr/>
        </p:nvPicPr>
        <p:blipFill>
          <a:blip r:embed="rId4">
            <a:extLst>
              <a:ext uri="{837473B0-CC2E-450A-ABE3-18F120FF3D39}">
                <a1611:picAttrSrcUrl xmlns="" xmlns:a1611="http://schemas.microsoft.com/office/drawing/2016/11/main" r:id="rId5"/>
              </a:ext>
            </a:extLst>
          </a:blip>
          <a:stretch>
            <a:fillRect/>
          </a:stretch>
        </p:blipFill>
        <p:spPr>
          <a:xfrm>
            <a:off x="707738" y="3468657"/>
            <a:ext cx="3633819" cy="2558378"/>
          </a:xfrm>
          <a:prstGeom prst="rect">
            <a:avLst/>
          </a:prstGeom>
        </p:spPr>
      </p:pic>
      <p:sp>
        <p:nvSpPr>
          <p:cNvPr id="3" name="TextBox 2">
            <a:extLst>
              <a:ext uri="{FF2B5EF4-FFF2-40B4-BE49-F238E27FC236}">
                <a16:creationId xmlns:a16="http://schemas.microsoft.com/office/drawing/2014/main" id="{76D2359F-711E-424C-8A60-198ED7F26B3E}"/>
              </a:ext>
            </a:extLst>
          </p:cNvPr>
          <p:cNvSpPr txBox="1"/>
          <p:nvPr/>
        </p:nvSpPr>
        <p:spPr>
          <a:xfrm>
            <a:off x="708373" y="6039723"/>
            <a:ext cx="1208385" cy="304939"/>
          </a:xfrm>
          <a:prstGeom prst="rect">
            <a:avLst/>
          </a:prstGeom>
        </p:spPr>
        <p:txBody>
          <a:bodyPr lIns="91440" tIns="45720" rIns="91440" bIns="45720" anchor="t">
            <a:normAutofit fontScale="92500" lnSpcReduction="20000"/>
          </a:bodyPr>
          <a:lstStyle/>
          <a:p>
            <a:endParaRPr lang="en-US" dirty="0">
              <a:latin typeface="Tahoma"/>
              <a:ea typeface="Tahoma"/>
              <a:cs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9090" name="Title 8">
            <a:extLst>
              <a:ext uri="{FF2B5EF4-FFF2-40B4-BE49-F238E27FC236}">
                <a16:creationId xmlns:a16="http://schemas.microsoft.com/office/drawing/2014/main" id="{3D69CE5C-1504-4786-A300-300A1F4D9A79}"/>
              </a:ext>
            </a:extLst>
          </p:cNvPr>
          <p:cNvSpPr>
            <a:spLocks noGrp="1"/>
          </p:cNvSpPr>
          <p:nvPr>
            <p:ph type="title"/>
          </p:nvPr>
        </p:nvSpPr>
        <p:spPr>
          <a:xfrm>
            <a:off x="457200" y="217488"/>
            <a:ext cx="6477000" cy="696912"/>
          </a:xfrm>
        </p:spPr>
        <p:txBody>
          <a:bodyPr/>
          <a:lstStyle/>
          <a:p>
            <a:pPr eaLnBrk="1" hangingPunct="1"/>
            <a:r>
              <a:rPr lang="en-US" altLang="en-US" sz="2800"/>
              <a:t>School services</a:t>
            </a:r>
          </a:p>
        </p:txBody>
      </p:sp>
      <p:sp>
        <p:nvSpPr>
          <p:cNvPr id="89091" name="Content Placeholder 5">
            <a:extLst>
              <a:ext uri="{FF2B5EF4-FFF2-40B4-BE49-F238E27FC236}">
                <a16:creationId xmlns:a16="http://schemas.microsoft.com/office/drawing/2014/main" id="{2887AD1F-F2D3-4749-BA79-E4AECD3276FC}"/>
              </a:ext>
            </a:extLst>
          </p:cNvPr>
          <p:cNvSpPr>
            <a:spLocks noGrp="1"/>
          </p:cNvSpPr>
          <p:nvPr>
            <p:ph idx="1"/>
          </p:nvPr>
        </p:nvSpPr>
        <p:spPr/>
        <p:txBody>
          <a:bodyPr/>
          <a:lstStyle/>
          <a:p>
            <a:pPr eaLnBrk="1" hangingPunct="1"/>
            <a:endParaRPr lang="en-US" altLang="en-US"/>
          </a:p>
        </p:txBody>
      </p:sp>
      <p:sp>
        <p:nvSpPr>
          <p:cNvPr id="89092" name="Text Placeholder 7">
            <a:extLst>
              <a:ext uri="{FF2B5EF4-FFF2-40B4-BE49-F238E27FC236}">
                <a16:creationId xmlns:a16="http://schemas.microsoft.com/office/drawing/2014/main" id="{57AEDA19-A521-4519-8E67-F4D29CD04FF6}"/>
              </a:ext>
            </a:extLst>
          </p:cNvPr>
          <p:cNvSpPr>
            <a:spLocks noGrp="1"/>
          </p:cNvSpPr>
          <p:nvPr>
            <p:ph type="body" sz="half" idx="2"/>
          </p:nvPr>
        </p:nvSpPr>
        <p:spPr/>
        <p:txBody>
          <a:bodyPr/>
          <a:lstStyle/>
          <a:p>
            <a:pPr marL="44450" eaLnBrk="1" hangingPunct="1">
              <a:spcBef>
                <a:spcPct val="0"/>
              </a:spcBef>
            </a:pPr>
            <a:endParaRPr lang="en-US" altLang="en-US"/>
          </a:p>
        </p:txBody>
      </p:sp>
      <p:graphicFrame>
        <p:nvGraphicFramePr>
          <p:cNvPr id="7" name="Table 6">
            <a:extLst>
              <a:ext uri="{FF2B5EF4-FFF2-40B4-BE49-F238E27FC236}">
                <a16:creationId xmlns:a16="http://schemas.microsoft.com/office/drawing/2014/main" id="{5FE0F5E5-B0CD-4C73-88E9-C819EC5343A8}"/>
              </a:ext>
            </a:extLst>
          </p:cNvPr>
          <p:cNvGraphicFramePr>
            <a:graphicFrameLocks noGrp="1"/>
          </p:cNvGraphicFramePr>
          <p:nvPr/>
        </p:nvGraphicFramePr>
        <p:xfrm>
          <a:off x="152400" y="1066800"/>
          <a:ext cx="8839200" cy="5351463"/>
        </p:xfrm>
        <a:graphic>
          <a:graphicData uri="http://schemas.openxmlformats.org/drawingml/2006/table">
            <a:tbl>
              <a:tblPr/>
              <a:tblGrid>
                <a:gridCol w="2870200">
                  <a:extLst>
                    <a:ext uri="{9D8B030D-6E8A-4147-A177-3AD203B41FA5}">
                      <a16:colId xmlns:a16="http://schemas.microsoft.com/office/drawing/2014/main" val="20000"/>
                    </a:ext>
                  </a:extLst>
                </a:gridCol>
                <a:gridCol w="2870200">
                  <a:extLst>
                    <a:ext uri="{9D8B030D-6E8A-4147-A177-3AD203B41FA5}">
                      <a16:colId xmlns:a16="http://schemas.microsoft.com/office/drawing/2014/main" val="20001"/>
                    </a:ext>
                  </a:extLst>
                </a:gridCol>
                <a:gridCol w="3098800">
                  <a:extLst>
                    <a:ext uri="{9D8B030D-6E8A-4147-A177-3AD203B41FA5}">
                      <a16:colId xmlns:a16="http://schemas.microsoft.com/office/drawing/2014/main" val="20002"/>
                    </a:ext>
                  </a:extLst>
                </a:gridCol>
              </a:tblGrid>
              <a:tr h="1239838">
                <a:tc>
                  <a:txBody>
                    <a:bodyPr/>
                    <a:lstStyle>
                      <a:lvl1pPr eaLnBrk="0" hangingPunct="0">
                        <a:spcBef>
                          <a:spcPct val="20000"/>
                        </a:spcBef>
                        <a:buClr>
                          <a:schemeClr val="folHlink"/>
                        </a:buClr>
                        <a:buSzPct val="60000"/>
                        <a:buFont typeface="Wingdings" pitchFamily="-105" charset="2"/>
                        <a:defRPr sz="2800">
                          <a:solidFill>
                            <a:schemeClr val="tx1"/>
                          </a:solidFill>
                          <a:latin typeface="Tahoma" pitchFamily="-105" charset="0"/>
                          <a:ea typeface="ＭＳ Ｐゴシック" pitchFamily="-105" charset="-128"/>
                        </a:defRPr>
                      </a:lvl1pPr>
                      <a:lvl2pPr marL="37931725" indent="-37474525" eaLnBrk="0" hangingPunct="0">
                        <a:spcBef>
                          <a:spcPct val="20000"/>
                        </a:spcBef>
                        <a:buClr>
                          <a:schemeClr val="hlink"/>
                        </a:buClr>
                        <a:buSzPct val="55000"/>
                        <a:buFont typeface="Wingdings" pitchFamily="-105" charset="2"/>
                        <a:defRPr sz="2400">
                          <a:solidFill>
                            <a:schemeClr val="tx1"/>
                          </a:solidFill>
                          <a:latin typeface="Tahoma" pitchFamily="-105" charset="0"/>
                          <a:ea typeface="ＭＳ Ｐゴシック" pitchFamily="-105" charset="-128"/>
                        </a:defRPr>
                      </a:lvl2pPr>
                      <a:lvl3pPr eaLnBrk="0" hangingPunct="0">
                        <a:spcBef>
                          <a:spcPct val="20000"/>
                        </a:spcBef>
                        <a:defRPr sz="2000">
                          <a:solidFill>
                            <a:schemeClr val="tx1"/>
                          </a:solidFill>
                          <a:latin typeface="Tahoma" pitchFamily="-105" charset="0"/>
                          <a:ea typeface="ＭＳ Ｐゴシック" pitchFamily="-105" charset="-128"/>
                        </a:defRPr>
                      </a:lvl3pPr>
                      <a:lvl4pPr eaLnBrk="0" hangingPunct="0">
                        <a:spcBef>
                          <a:spcPct val="20000"/>
                        </a:spcBef>
                        <a:defRPr>
                          <a:solidFill>
                            <a:schemeClr val="tx1"/>
                          </a:solidFill>
                          <a:latin typeface="Tahoma" pitchFamily="-105" charset="0"/>
                          <a:ea typeface="ＭＳ Ｐゴシック" pitchFamily="-105" charset="-128"/>
                        </a:defRPr>
                      </a:lvl4pPr>
                      <a:lvl5pPr eaLnBrk="0" hangingPunct="0">
                        <a:spcBef>
                          <a:spcPct val="20000"/>
                        </a:spcBef>
                        <a:defRPr>
                          <a:solidFill>
                            <a:schemeClr val="tx1"/>
                          </a:solidFill>
                          <a:latin typeface="Tahoma" pitchFamily="-105" charset="0"/>
                          <a:ea typeface="ＭＳ Ｐゴシック" pitchFamily="-105" charset="-128"/>
                        </a:defRPr>
                      </a:lvl5pPr>
                      <a:lvl6pPr marL="457200" eaLnBrk="0" fontAlgn="base" hangingPunct="0">
                        <a:spcBef>
                          <a:spcPct val="20000"/>
                        </a:spcBef>
                        <a:spcAft>
                          <a:spcPct val="0"/>
                        </a:spcAft>
                        <a:defRPr>
                          <a:solidFill>
                            <a:schemeClr val="tx1"/>
                          </a:solidFill>
                          <a:latin typeface="Tahoma" pitchFamily="-105" charset="0"/>
                          <a:ea typeface="ＭＳ Ｐゴシック" pitchFamily="-105" charset="-128"/>
                        </a:defRPr>
                      </a:lvl6pPr>
                      <a:lvl7pPr marL="914400" eaLnBrk="0" fontAlgn="base" hangingPunct="0">
                        <a:spcBef>
                          <a:spcPct val="20000"/>
                        </a:spcBef>
                        <a:spcAft>
                          <a:spcPct val="0"/>
                        </a:spcAft>
                        <a:defRPr>
                          <a:solidFill>
                            <a:schemeClr val="tx1"/>
                          </a:solidFill>
                          <a:latin typeface="Tahoma" pitchFamily="-105" charset="0"/>
                          <a:ea typeface="ＭＳ Ｐゴシック" pitchFamily="-105" charset="-128"/>
                        </a:defRPr>
                      </a:lvl7pPr>
                      <a:lvl8pPr marL="1371600" eaLnBrk="0" fontAlgn="base" hangingPunct="0">
                        <a:spcBef>
                          <a:spcPct val="20000"/>
                        </a:spcBef>
                        <a:spcAft>
                          <a:spcPct val="0"/>
                        </a:spcAft>
                        <a:defRPr>
                          <a:solidFill>
                            <a:schemeClr val="tx1"/>
                          </a:solidFill>
                          <a:latin typeface="Tahoma" pitchFamily="-105" charset="0"/>
                          <a:ea typeface="ＭＳ Ｐゴシック" pitchFamily="-105" charset="-128"/>
                        </a:defRPr>
                      </a:lvl8pPr>
                      <a:lvl9pPr marL="1828800" eaLnBrk="0" fontAlgn="base" hangingPunct="0">
                        <a:spcBef>
                          <a:spcPct val="20000"/>
                        </a:spcBef>
                        <a:spcAft>
                          <a:spcPct val="0"/>
                        </a:spcAft>
                        <a:defRPr>
                          <a:solidFill>
                            <a:schemeClr val="tx1"/>
                          </a:solidFill>
                          <a:latin typeface="Tahoma" pitchFamily="-105" charset="0"/>
                          <a:ea typeface="ＭＳ Ｐゴシック" pitchFamily="-105"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FFFFFF"/>
                          </a:solidFill>
                          <a:effectLst/>
                          <a:latin typeface="Tahoma" pitchFamily="-105" charset="0"/>
                          <a:ea typeface="ＭＳ Ｐゴシック" pitchFamily="-105" charset="-128"/>
                          <a:cs typeface="Arial" charset="0"/>
                        </a:rPr>
                        <a:t>Student Study Team (SST) Meeting</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595959"/>
                    </a:solidFill>
                  </a:tcPr>
                </a:tc>
                <a:tc>
                  <a:txBody>
                    <a:bodyPr/>
                    <a:lstStyle>
                      <a:lvl1pPr eaLnBrk="0" hangingPunct="0">
                        <a:spcBef>
                          <a:spcPct val="20000"/>
                        </a:spcBef>
                        <a:buClr>
                          <a:schemeClr val="folHlink"/>
                        </a:buClr>
                        <a:buSzPct val="60000"/>
                        <a:buFont typeface="Wingdings" pitchFamily="-105" charset="2"/>
                        <a:defRPr sz="2800">
                          <a:solidFill>
                            <a:schemeClr val="tx1"/>
                          </a:solidFill>
                          <a:latin typeface="Tahoma" pitchFamily="-105" charset="0"/>
                          <a:ea typeface="ＭＳ Ｐゴシック" pitchFamily="-105" charset="-128"/>
                        </a:defRPr>
                      </a:lvl1pPr>
                      <a:lvl2pPr marL="37931725" indent="-37474525" eaLnBrk="0" hangingPunct="0">
                        <a:spcBef>
                          <a:spcPct val="20000"/>
                        </a:spcBef>
                        <a:buClr>
                          <a:schemeClr val="hlink"/>
                        </a:buClr>
                        <a:buSzPct val="55000"/>
                        <a:buFont typeface="Wingdings" pitchFamily="-105" charset="2"/>
                        <a:defRPr sz="2400">
                          <a:solidFill>
                            <a:schemeClr val="tx1"/>
                          </a:solidFill>
                          <a:latin typeface="Tahoma" pitchFamily="-105" charset="0"/>
                          <a:ea typeface="ＭＳ Ｐゴシック" pitchFamily="-105" charset="-128"/>
                        </a:defRPr>
                      </a:lvl2pPr>
                      <a:lvl3pPr eaLnBrk="0" hangingPunct="0">
                        <a:spcBef>
                          <a:spcPct val="20000"/>
                        </a:spcBef>
                        <a:defRPr sz="2000">
                          <a:solidFill>
                            <a:schemeClr val="tx1"/>
                          </a:solidFill>
                          <a:latin typeface="Tahoma" pitchFamily="-105" charset="0"/>
                          <a:ea typeface="ＭＳ Ｐゴシック" pitchFamily="-105" charset="-128"/>
                        </a:defRPr>
                      </a:lvl3pPr>
                      <a:lvl4pPr eaLnBrk="0" hangingPunct="0">
                        <a:spcBef>
                          <a:spcPct val="20000"/>
                        </a:spcBef>
                        <a:defRPr>
                          <a:solidFill>
                            <a:schemeClr val="tx1"/>
                          </a:solidFill>
                          <a:latin typeface="Tahoma" pitchFamily="-105" charset="0"/>
                          <a:ea typeface="ＭＳ Ｐゴシック" pitchFamily="-105" charset="-128"/>
                        </a:defRPr>
                      </a:lvl4pPr>
                      <a:lvl5pPr eaLnBrk="0" hangingPunct="0">
                        <a:spcBef>
                          <a:spcPct val="20000"/>
                        </a:spcBef>
                        <a:defRPr>
                          <a:solidFill>
                            <a:schemeClr val="tx1"/>
                          </a:solidFill>
                          <a:latin typeface="Tahoma" pitchFamily="-105" charset="0"/>
                          <a:ea typeface="ＭＳ Ｐゴシック" pitchFamily="-105" charset="-128"/>
                        </a:defRPr>
                      </a:lvl5pPr>
                      <a:lvl6pPr marL="457200" eaLnBrk="0" fontAlgn="base" hangingPunct="0">
                        <a:spcBef>
                          <a:spcPct val="20000"/>
                        </a:spcBef>
                        <a:spcAft>
                          <a:spcPct val="0"/>
                        </a:spcAft>
                        <a:defRPr>
                          <a:solidFill>
                            <a:schemeClr val="tx1"/>
                          </a:solidFill>
                          <a:latin typeface="Tahoma" pitchFamily="-105" charset="0"/>
                          <a:ea typeface="ＭＳ Ｐゴシック" pitchFamily="-105" charset="-128"/>
                        </a:defRPr>
                      </a:lvl6pPr>
                      <a:lvl7pPr marL="914400" eaLnBrk="0" fontAlgn="base" hangingPunct="0">
                        <a:spcBef>
                          <a:spcPct val="20000"/>
                        </a:spcBef>
                        <a:spcAft>
                          <a:spcPct val="0"/>
                        </a:spcAft>
                        <a:defRPr>
                          <a:solidFill>
                            <a:schemeClr val="tx1"/>
                          </a:solidFill>
                          <a:latin typeface="Tahoma" pitchFamily="-105" charset="0"/>
                          <a:ea typeface="ＭＳ Ｐゴシック" pitchFamily="-105" charset="-128"/>
                        </a:defRPr>
                      </a:lvl7pPr>
                      <a:lvl8pPr marL="1371600" eaLnBrk="0" fontAlgn="base" hangingPunct="0">
                        <a:spcBef>
                          <a:spcPct val="20000"/>
                        </a:spcBef>
                        <a:spcAft>
                          <a:spcPct val="0"/>
                        </a:spcAft>
                        <a:defRPr>
                          <a:solidFill>
                            <a:schemeClr val="tx1"/>
                          </a:solidFill>
                          <a:latin typeface="Tahoma" pitchFamily="-105" charset="0"/>
                          <a:ea typeface="ＭＳ Ｐゴシック" pitchFamily="-105" charset="-128"/>
                        </a:defRPr>
                      </a:lvl8pPr>
                      <a:lvl9pPr marL="1828800" eaLnBrk="0" fontAlgn="base" hangingPunct="0">
                        <a:spcBef>
                          <a:spcPct val="20000"/>
                        </a:spcBef>
                        <a:spcAft>
                          <a:spcPct val="0"/>
                        </a:spcAft>
                        <a:defRPr>
                          <a:solidFill>
                            <a:schemeClr val="tx1"/>
                          </a:solidFill>
                          <a:latin typeface="Tahoma" pitchFamily="-105" charset="0"/>
                          <a:ea typeface="ＭＳ Ｐゴシック" pitchFamily="-105"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FFFFFF"/>
                          </a:solidFill>
                          <a:effectLst/>
                          <a:latin typeface="Tahoma" pitchFamily="-105" charset="0"/>
                          <a:ea typeface="ＭＳ Ｐゴシック" pitchFamily="-105" charset="-128"/>
                          <a:cs typeface="Arial" charset="0"/>
                        </a:rPr>
                        <a:t>504 Plan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FFFFFF"/>
                          </a:solidFill>
                          <a:effectLst/>
                          <a:latin typeface="Tahoma" pitchFamily="-105" charset="0"/>
                          <a:ea typeface="ＭＳ Ｐゴシック" pitchFamily="-105" charset="-128"/>
                          <a:cs typeface="Arial" charset="0"/>
                        </a:rPr>
                        <a:t>(refers to section 504 of the Rehabilitation Act.)</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595959"/>
                    </a:solidFill>
                  </a:tcPr>
                </a:tc>
                <a:tc>
                  <a:txBody>
                    <a:bodyPr/>
                    <a:lstStyle>
                      <a:lvl1pPr eaLnBrk="0" hangingPunct="0">
                        <a:spcBef>
                          <a:spcPct val="20000"/>
                        </a:spcBef>
                        <a:buClr>
                          <a:schemeClr val="folHlink"/>
                        </a:buClr>
                        <a:buSzPct val="60000"/>
                        <a:buFont typeface="Wingdings" pitchFamily="-105" charset="2"/>
                        <a:defRPr sz="2800">
                          <a:solidFill>
                            <a:schemeClr val="tx1"/>
                          </a:solidFill>
                          <a:latin typeface="Tahoma" pitchFamily="-105" charset="0"/>
                          <a:ea typeface="ＭＳ Ｐゴシック" pitchFamily="-105" charset="-128"/>
                        </a:defRPr>
                      </a:lvl1pPr>
                      <a:lvl2pPr marL="37931725" indent="-37474525" eaLnBrk="0" hangingPunct="0">
                        <a:spcBef>
                          <a:spcPct val="20000"/>
                        </a:spcBef>
                        <a:buClr>
                          <a:schemeClr val="hlink"/>
                        </a:buClr>
                        <a:buSzPct val="55000"/>
                        <a:buFont typeface="Wingdings" pitchFamily="-105" charset="2"/>
                        <a:defRPr sz="2400">
                          <a:solidFill>
                            <a:schemeClr val="tx1"/>
                          </a:solidFill>
                          <a:latin typeface="Tahoma" pitchFamily="-105" charset="0"/>
                          <a:ea typeface="ＭＳ Ｐゴシック" pitchFamily="-105" charset="-128"/>
                        </a:defRPr>
                      </a:lvl2pPr>
                      <a:lvl3pPr eaLnBrk="0" hangingPunct="0">
                        <a:spcBef>
                          <a:spcPct val="20000"/>
                        </a:spcBef>
                        <a:defRPr sz="2000">
                          <a:solidFill>
                            <a:schemeClr val="tx1"/>
                          </a:solidFill>
                          <a:latin typeface="Tahoma" pitchFamily="-105" charset="0"/>
                          <a:ea typeface="ＭＳ Ｐゴシック" pitchFamily="-105" charset="-128"/>
                        </a:defRPr>
                      </a:lvl3pPr>
                      <a:lvl4pPr eaLnBrk="0" hangingPunct="0">
                        <a:spcBef>
                          <a:spcPct val="20000"/>
                        </a:spcBef>
                        <a:defRPr>
                          <a:solidFill>
                            <a:schemeClr val="tx1"/>
                          </a:solidFill>
                          <a:latin typeface="Tahoma" pitchFamily="-105" charset="0"/>
                          <a:ea typeface="ＭＳ Ｐゴシック" pitchFamily="-105" charset="-128"/>
                        </a:defRPr>
                      </a:lvl4pPr>
                      <a:lvl5pPr eaLnBrk="0" hangingPunct="0">
                        <a:spcBef>
                          <a:spcPct val="20000"/>
                        </a:spcBef>
                        <a:defRPr>
                          <a:solidFill>
                            <a:schemeClr val="tx1"/>
                          </a:solidFill>
                          <a:latin typeface="Tahoma" pitchFamily="-105" charset="0"/>
                          <a:ea typeface="ＭＳ Ｐゴシック" pitchFamily="-105" charset="-128"/>
                        </a:defRPr>
                      </a:lvl5pPr>
                      <a:lvl6pPr marL="457200" eaLnBrk="0" fontAlgn="base" hangingPunct="0">
                        <a:spcBef>
                          <a:spcPct val="20000"/>
                        </a:spcBef>
                        <a:spcAft>
                          <a:spcPct val="0"/>
                        </a:spcAft>
                        <a:defRPr>
                          <a:solidFill>
                            <a:schemeClr val="tx1"/>
                          </a:solidFill>
                          <a:latin typeface="Tahoma" pitchFamily="-105" charset="0"/>
                          <a:ea typeface="ＭＳ Ｐゴシック" pitchFamily="-105" charset="-128"/>
                        </a:defRPr>
                      </a:lvl6pPr>
                      <a:lvl7pPr marL="914400" eaLnBrk="0" fontAlgn="base" hangingPunct="0">
                        <a:spcBef>
                          <a:spcPct val="20000"/>
                        </a:spcBef>
                        <a:spcAft>
                          <a:spcPct val="0"/>
                        </a:spcAft>
                        <a:defRPr>
                          <a:solidFill>
                            <a:schemeClr val="tx1"/>
                          </a:solidFill>
                          <a:latin typeface="Tahoma" pitchFamily="-105" charset="0"/>
                          <a:ea typeface="ＭＳ Ｐゴシック" pitchFamily="-105" charset="-128"/>
                        </a:defRPr>
                      </a:lvl7pPr>
                      <a:lvl8pPr marL="1371600" eaLnBrk="0" fontAlgn="base" hangingPunct="0">
                        <a:spcBef>
                          <a:spcPct val="20000"/>
                        </a:spcBef>
                        <a:spcAft>
                          <a:spcPct val="0"/>
                        </a:spcAft>
                        <a:defRPr>
                          <a:solidFill>
                            <a:schemeClr val="tx1"/>
                          </a:solidFill>
                          <a:latin typeface="Tahoma" pitchFamily="-105" charset="0"/>
                          <a:ea typeface="ＭＳ Ｐゴシック" pitchFamily="-105" charset="-128"/>
                        </a:defRPr>
                      </a:lvl8pPr>
                      <a:lvl9pPr marL="1828800" eaLnBrk="0" fontAlgn="base" hangingPunct="0">
                        <a:spcBef>
                          <a:spcPct val="20000"/>
                        </a:spcBef>
                        <a:spcAft>
                          <a:spcPct val="0"/>
                        </a:spcAft>
                        <a:defRPr>
                          <a:solidFill>
                            <a:schemeClr val="tx1"/>
                          </a:solidFill>
                          <a:latin typeface="Tahoma" pitchFamily="-105" charset="0"/>
                          <a:ea typeface="ＭＳ Ｐゴシック" pitchFamily="-105"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FFFFFF"/>
                          </a:solidFill>
                          <a:effectLst/>
                          <a:latin typeface="Tahoma" pitchFamily="-105" charset="0"/>
                          <a:ea typeface="ＭＳ Ｐゴシック" pitchFamily="-105" charset="-128"/>
                          <a:cs typeface="Arial" charset="0"/>
                        </a:rPr>
                        <a:t>Special Education Individualized Education Program (IEP) </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595959"/>
                    </a:solidFill>
                  </a:tcPr>
                </a:tc>
                <a:extLst>
                  <a:ext uri="{0D108BD9-81ED-4DB2-BD59-A6C34878D82A}">
                    <a16:rowId xmlns:a16="http://schemas.microsoft.com/office/drawing/2014/main" val="10000"/>
                  </a:ext>
                </a:extLst>
              </a:tr>
              <a:tr h="4111625">
                <a:tc>
                  <a:txBody>
                    <a:bodyPr/>
                    <a:lstStyle>
                      <a:lvl1pPr eaLnBrk="0" hangingPunct="0">
                        <a:spcBef>
                          <a:spcPct val="20000"/>
                        </a:spcBef>
                        <a:buClr>
                          <a:schemeClr val="folHlink"/>
                        </a:buClr>
                        <a:buSzPct val="60000"/>
                        <a:buFont typeface="Wingdings" pitchFamily="-105" charset="2"/>
                        <a:defRPr sz="2800">
                          <a:solidFill>
                            <a:schemeClr val="tx1"/>
                          </a:solidFill>
                          <a:latin typeface="Tahoma" pitchFamily="-105" charset="0"/>
                          <a:ea typeface="ＭＳ Ｐゴシック" pitchFamily="-105" charset="-128"/>
                        </a:defRPr>
                      </a:lvl1pPr>
                      <a:lvl2pPr marL="37931725" indent="-37474525" eaLnBrk="0" hangingPunct="0">
                        <a:spcBef>
                          <a:spcPct val="20000"/>
                        </a:spcBef>
                        <a:buClr>
                          <a:schemeClr val="hlink"/>
                        </a:buClr>
                        <a:buSzPct val="55000"/>
                        <a:buFont typeface="Wingdings" pitchFamily="-105" charset="2"/>
                        <a:defRPr sz="2400">
                          <a:solidFill>
                            <a:schemeClr val="tx1"/>
                          </a:solidFill>
                          <a:latin typeface="Tahoma" pitchFamily="-105" charset="0"/>
                          <a:ea typeface="ＭＳ Ｐゴシック" pitchFamily="-105" charset="-128"/>
                        </a:defRPr>
                      </a:lvl2pPr>
                      <a:lvl3pPr eaLnBrk="0" hangingPunct="0">
                        <a:spcBef>
                          <a:spcPct val="20000"/>
                        </a:spcBef>
                        <a:defRPr sz="2000">
                          <a:solidFill>
                            <a:schemeClr val="tx1"/>
                          </a:solidFill>
                          <a:latin typeface="Tahoma" pitchFamily="-105" charset="0"/>
                          <a:ea typeface="ＭＳ Ｐゴシック" pitchFamily="-105" charset="-128"/>
                        </a:defRPr>
                      </a:lvl3pPr>
                      <a:lvl4pPr eaLnBrk="0" hangingPunct="0">
                        <a:spcBef>
                          <a:spcPct val="20000"/>
                        </a:spcBef>
                        <a:defRPr>
                          <a:solidFill>
                            <a:schemeClr val="tx1"/>
                          </a:solidFill>
                          <a:latin typeface="Tahoma" pitchFamily="-105" charset="0"/>
                          <a:ea typeface="ＭＳ Ｐゴシック" pitchFamily="-105" charset="-128"/>
                        </a:defRPr>
                      </a:lvl4pPr>
                      <a:lvl5pPr eaLnBrk="0" hangingPunct="0">
                        <a:spcBef>
                          <a:spcPct val="20000"/>
                        </a:spcBef>
                        <a:defRPr>
                          <a:solidFill>
                            <a:schemeClr val="tx1"/>
                          </a:solidFill>
                          <a:latin typeface="Tahoma" pitchFamily="-105" charset="0"/>
                          <a:ea typeface="ＭＳ Ｐゴシック" pitchFamily="-105" charset="-128"/>
                        </a:defRPr>
                      </a:lvl5pPr>
                      <a:lvl6pPr marL="457200" eaLnBrk="0" fontAlgn="base" hangingPunct="0">
                        <a:spcBef>
                          <a:spcPct val="20000"/>
                        </a:spcBef>
                        <a:spcAft>
                          <a:spcPct val="0"/>
                        </a:spcAft>
                        <a:defRPr>
                          <a:solidFill>
                            <a:schemeClr val="tx1"/>
                          </a:solidFill>
                          <a:latin typeface="Tahoma" pitchFamily="-105" charset="0"/>
                          <a:ea typeface="ＭＳ Ｐゴシック" pitchFamily="-105" charset="-128"/>
                        </a:defRPr>
                      </a:lvl6pPr>
                      <a:lvl7pPr marL="914400" eaLnBrk="0" fontAlgn="base" hangingPunct="0">
                        <a:spcBef>
                          <a:spcPct val="20000"/>
                        </a:spcBef>
                        <a:spcAft>
                          <a:spcPct val="0"/>
                        </a:spcAft>
                        <a:defRPr>
                          <a:solidFill>
                            <a:schemeClr val="tx1"/>
                          </a:solidFill>
                          <a:latin typeface="Tahoma" pitchFamily="-105" charset="0"/>
                          <a:ea typeface="ＭＳ Ｐゴシック" pitchFamily="-105" charset="-128"/>
                        </a:defRPr>
                      </a:lvl7pPr>
                      <a:lvl8pPr marL="1371600" eaLnBrk="0" fontAlgn="base" hangingPunct="0">
                        <a:spcBef>
                          <a:spcPct val="20000"/>
                        </a:spcBef>
                        <a:spcAft>
                          <a:spcPct val="0"/>
                        </a:spcAft>
                        <a:defRPr>
                          <a:solidFill>
                            <a:schemeClr val="tx1"/>
                          </a:solidFill>
                          <a:latin typeface="Tahoma" pitchFamily="-105" charset="0"/>
                          <a:ea typeface="ＭＳ Ｐゴシック" pitchFamily="-105" charset="-128"/>
                        </a:defRPr>
                      </a:lvl8pPr>
                      <a:lvl9pPr marL="1828800" eaLnBrk="0" fontAlgn="base" hangingPunct="0">
                        <a:spcBef>
                          <a:spcPct val="20000"/>
                        </a:spcBef>
                        <a:spcAft>
                          <a:spcPct val="0"/>
                        </a:spcAft>
                        <a:defRPr>
                          <a:solidFill>
                            <a:schemeClr val="tx1"/>
                          </a:solidFill>
                          <a:latin typeface="Tahoma" pitchFamily="-105" charset="0"/>
                          <a:ea typeface="ＭＳ Ｐゴシック" pitchFamily="-105" charset="-128"/>
                        </a:defRPr>
                      </a:lvl9p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105" charset="2"/>
                        <a:buNone/>
                        <a:tabLst/>
                      </a:pPr>
                      <a:r>
                        <a:rPr kumimoji="0" lang="en-US" altLang="en-US" sz="1600" b="0" i="0" u="none" strike="noStrike" cap="none" normalizeH="0" baseline="0">
                          <a:ln>
                            <a:noFill/>
                          </a:ln>
                          <a:solidFill>
                            <a:schemeClr val="tx1"/>
                          </a:solidFill>
                          <a:effectLst/>
                          <a:latin typeface="Tahoma" pitchFamily="-105" charset="0"/>
                          <a:ea typeface="ＭＳ Ｐゴシック" pitchFamily="-105" charset="-128"/>
                          <a:cs typeface="Arial" charset="0"/>
                        </a:rPr>
                        <a:t>Ideally, the first step in addressing the needs of a child.</a:t>
                      </a:r>
                    </a:p>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105" charset="2"/>
                        <a:buNone/>
                        <a:tabLst/>
                      </a:pPr>
                      <a:endParaRPr kumimoji="0" lang="en-US" altLang="en-US" sz="1600" b="0" i="0" u="none" strike="noStrike" cap="none" normalizeH="0" baseline="0">
                        <a:ln>
                          <a:noFill/>
                        </a:ln>
                        <a:solidFill>
                          <a:schemeClr val="tx1"/>
                        </a:solidFill>
                        <a:effectLst/>
                        <a:latin typeface="Tahoma" pitchFamily="-105" charset="0"/>
                        <a:ea typeface="ＭＳ Ｐゴシック" pitchFamily="-105" charset="-128"/>
                        <a:cs typeface="Arial" charset="0"/>
                      </a:endParaRPr>
                    </a:p>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105" charset="2"/>
                        <a:buNone/>
                        <a:tabLst/>
                      </a:pPr>
                      <a:r>
                        <a:rPr kumimoji="0" lang="en-US" altLang="en-US" sz="1600" b="0" i="0" u="none" strike="noStrike" cap="none" normalizeH="0" baseline="0">
                          <a:ln>
                            <a:noFill/>
                          </a:ln>
                          <a:solidFill>
                            <a:schemeClr val="tx1"/>
                          </a:solidFill>
                          <a:effectLst/>
                          <a:latin typeface="Tahoma" pitchFamily="-105" charset="0"/>
                          <a:ea typeface="ＭＳ Ｐゴシック" pitchFamily="-105" charset="-128"/>
                          <a:cs typeface="Arial" charset="0"/>
                        </a:rPr>
                        <a:t>Brainstorm ideas and strategies on how to facilitate a successful learning environment for the child.</a:t>
                      </a:r>
                    </a:p>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105" charset="2"/>
                        <a:buNone/>
                        <a:tabLst/>
                      </a:pPr>
                      <a:endParaRPr kumimoji="0" lang="en-US" altLang="en-US" sz="1600" b="0" i="0" u="none" strike="noStrike" cap="none" normalizeH="0" baseline="0">
                        <a:ln>
                          <a:noFill/>
                        </a:ln>
                        <a:solidFill>
                          <a:schemeClr val="tx1"/>
                        </a:solidFill>
                        <a:effectLst/>
                        <a:latin typeface="Tahoma" pitchFamily="-105" charset="0"/>
                        <a:ea typeface="ＭＳ Ｐゴシック" pitchFamily="-105" charset="-128"/>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600" b="0" i="0" u="none" strike="noStrike" cap="none" normalizeH="0" baseline="0">
                        <a:ln>
                          <a:noFill/>
                        </a:ln>
                        <a:solidFill>
                          <a:srgbClr val="000000"/>
                        </a:solidFill>
                        <a:effectLst/>
                        <a:latin typeface="Tahoma" pitchFamily="-105" charset="0"/>
                        <a:ea typeface="ＭＳ Ｐゴシック" pitchFamily="-105" charset="-128"/>
                        <a:cs typeface="Arial" charset="0"/>
                      </a:endParaRP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6A6A6"/>
                    </a:solidFill>
                  </a:tcPr>
                </a:tc>
                <a:tc>
                  <a:txBody>
                    <a:bodyPr/>
                    <a:lstStyle>
                      <a:lvl1pPr eaLnBrk="0" hangingPunct="0">
                        <a:spcBef>
                          <a:spcPct val="20000"/>
                        </a:spcBef>
                        <a:buClr>
                          <a:schemeClr val="folHlink"/>
                        </a:buClr>
                        <a:buSzPct val="60000"/>
                        <a:buFont typeface="Wingdings" pitchFamily="-105" charset="2"/>
                        <a:defRPr sz="2800">
                          <a:solidFill>
                            <a:schemeClr val="tx1"/>
                          </a:solidFill>
                          <a:latin typeface="Tahoma" pitchFamily="-105" charset="0"/>
                          <a:ea typeface="ＭＳ Ｐゴシック" pitchFamily="-105" charset="-128"/>
                        </a:defRPr>
                      </a:lvl1pPr>
                      <a:lvl2pPr marL="37931725" indent="-37474525" eaLnBrk="0" hangingPunct="0">
                        <a:spcBef>
                          <a:spcPct val="20000"/>
                        </a:spcBef>
                        <a:buClr>
                          <a:schemeClr val="hlink"/>
                        </a:buClr>
                        <a:buSzPct val="55000"/>
                        <a:buFont typeface="Wingdings" pitchFamily="-105" charset="2"/>
                        <a:defRPr sz="2400">
                          <a:solidFill>
                            <a:schemeClr val="tx1"/>
                          </a:solidFill>
                          <a:latin typeface="Tahoma" pitchFamily="-105" charset="0"/>
                          <a:ea typeface="ＭＳ Ｐゴシック" pitchFamily="-105" charset="-128"/>
                        </a:defRPr>
                      </a:lvl2pPr>
                      <a:lvl3pPr eaLnBrk="0" hangingPunct="0">
                        <a:spcBef>
                          <a:spcPct val="20000"/>
                        </a:spcBef>
                        <a:defRPr sz="2000">
                          <a:solidFill>
                            <a:schemeClr val="tx1"/>
                          </a:solidFill>
                          <a:latin typeface="Tahoma" pitchFamily="-105" charset="0"/>
                          <a:ea typeface="ＭＳ Ｐゴシック" pitchFamily="-105" charset="-128"/>
                        </a:defRPr>
                      </a:lvl3pPr>
                      <a:lvl4pPr eaLnBrk="0" hangingPunct="0">
                        <a:spcBef>
                          <a:spcPct val="20000"/>
                        </a:spcBef>
                        <a:defRPr>
                          <a:solidFill>
                            <a:schemeClr val="tx1"/>
                          </a:solidFill>
                          <a:latin typeface="Tahoma" pitchFamily="-105" charset="0"/>
                          <a:ea typeface="ＭＳ Ｐゴシック" pitchFamily="-105" charset="-128"/>
                        </a:defRPr>
                      </a:lvl4pPr>
                      <a:lvl5pPr eaLnBrk="0" hangingPunct="0">
                        <a:spcBef>
                          <a:spcPct val="20000"/>
                        </a:spcBef>
                        <a:defRPr>
                          <a:solidFill>
                            <a:schemeClr val="tx1"/>
                          </a:solidFill>
                          <a:latin typeface="Tahoma" pitchFamily="-105" charset="0"/>
                          <a:ea typeface="ＭＳ Ｐゴシック" pitchFamily="-105" charset="-128"/>
                        </a:defRPr>
                      </a:lvl5pPr>
                      <a:lvl6pPr marL="457200" eaLnBrk="0" fontAlgn="base" hangingPunct="0">
                        <a:spcBef>
                          <a:spcPct val="20000"/>
                        </a:spcBef>
                        <a:spcAft>
                          <a:spcPct val="0"/>
                        </a:spcAft>
                        <a:defRPr>
                          <a:solidFill>
                            <a:schemeClr val="tx1"/>
                          </a:solidFill>
                          <a:latin typeface="Tahoma" pitchFamily="-105" charset="0"/>
                          <a:ea typeface="ＭＳ Ｐゴシック" pitchFamily="-105" charset="-128"/>
                        </a:defRPr>
                      </a:lvl6pPr>
                      <a:lvl7pPr marL="914400" eaLnBrk="0" fontAlgn="base" hangingPunct="0">
                        <a:spcBef>
                          <a:spcPct val="20000"/>
                        </a:spcBef>
                        <a:spcAft>
                          <a:spcPct val="0"/>
                        </a:spcAft>
                        <a:defRPr>
                          <a:solidFill>
                            <a:schemeClr val="tx1"/>
                          </a:solidFill>
                          <a:latin typeface="Tahoma" pitchFamily="-105" charset="0"/>
                          <a:ea typeface="ＭＳ Ｐゴシック" pitchFamily="-105" charset="-128"/>
                        </a:defRPr>
                      </a:lvl7pPr>
                      <a:lvl8pPr marL="1371600" eaLnBrk="0" fontAlgn="base" hangingPunct="0">
                        <a:spcBef>
                          <a:spcPct val="20000"/>
                        </a:spcBef>
                        <a:spcAft>
                          <a:spcPct val="0"/>
                        </a:spcAft>
                        <a:defRPr>
                          <a:solidFill>
                            <a:schemeClr val="tx1"/>
                          </a:solidFill>
                          <a:latin typeface="Tahoma" pitchFamily="-105" charset="0"/>
                          <a:ea typeface="ＭＳ Ｐゴシック" pitchFamily="-105" charset="-128"/>
                        </a:defRPr>
                      </a:lvl8pPr>
                      <a:lvl9pPr marL="1828800" eaLnBrk="0" fontAlgn="base" hangingPunct="0">
                        <a:spcBef>
                          <a:spcPct val="20000"/>
                        </a:spcBef>
                        <a:spcAft>
                          <a:spcPct val="0"/>
                        </a:spcAft>
                        <a:defRPr>
                          <a:solidFill>
                            <a:schemeClr val="tx1"/>
                          </a:solidFill>
                          <a:latin typeface="Tahoma" pitchFamily="-105" charset="0"/>
                          <a:ea typeface="ＭＳ Ｐゴシック" pitchFamily="-105"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chemeClr val="tx1"/>
                          </a:solidFill>
                          <a:effectLst/>
                          <a:latin typeface="Tahoma" pitchFamily="-105" charset="0"/>
                          <a:ea typeface="ＭＳ Ｐゴシック" pitchFamily="-105" charset="-128"/>
                          <a:cs typeface="Arial" charset="0"/>
                        </a:rPr>
                        <a:t>An attempt to establish a “level playing field” and remove barriers to allow students with disabilities to participate in a school environment.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600" b="0" i="0" u="none" strike="noStrike" cap="none" normalizeH="0" baseline="0">
                        <a:ln>
                          <a:noFill/>
                        </a:ln>
                        <a:solidFill>
                          <a:schemeClr val="tx1"/>
                        </a:solidFill>
                        <a:effectLst/>
                        <a:latin typeface="Tahoma" pitchFamily="-105" charset="0"/>
                        <a:ea typeface="ＭＳ Ｐゴシック" pitchFamily="-105" charset="-128"/>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chemeClr val="tx1"/>
                          </a:solidFill>
                          <a:effectLst/>
                          <a:latin typeface="Tahoma" pitchFamily="-105" charset="0"/>
                          <a:ea typeface="ＭＳ Ｐゴシック" pitchFamily="-105" charset="-128"/>
                          <a:cs typeface="Arial" charset="0"/>
                        </a:rPr>
                        <a:t>Can be for any condition that limits one or more major life activities (may include learning).</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600" b="0" i="0" u="none" strike="noStrike" cap="none" normalizeH="0" baseline="0">
                        <a:ln>
                          <a:noFill/>
                        </a:ln>
                        <a:solidFill>
                          <a:schemeClr val="tx1"/>
                        </a:solidFill>
                        <a:effectLst/>
                        <a:latin typeface="Tahoma" pitchFamily="-105" charset="0"/>
                        <a:ea typeface="ＭＳ Ｐゴシック" pitchFamily="-105" charset="-128"/>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chemeClr val="tx1"/>
                          </a:solidFill>
                          <a:effectLst/>
                          <a:latin typeface="Tahoma" pitchFamily="-105" charset="0"/>
                          <a:ea typeface="ＭＳ Ｐゴシック" pitchFamily="-105" charset="-128"/>
                          <a:cs typeface="Arial" charset="0"/>
                        </a:rPr>
                        <a:t>Short term or long term (lifelong)</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Tahoma" pitchFamily="-105" charset="0"/>
                        <a:ea typeface="ＭＳ Ｐゴシック" pitchFamily="-105" charset="-128"/>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rgbClr val="000000"/>
                        </a:solidFill>
                        <a:effectLst/>
                        <a:latin typeface="Tahoma" pitchFamily="-105" charset="0"/>
                        <a:ea typeface="ＭＳ Ｐゴシック" pitchFamily="-105" charset="-128"/>
                        <a:cs typeface="Arial" charset="0"/>
                      </a:endParaRP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6A6A6"/>
                    </a:solidFill>
                  </a:tcPr>
                </a:tc>
                <a:tc>
                  <a:txBody>
                    <a:bodyPr/>
                    <a:lstStyle>
                      <a:lvl1pPr eaLnBrk="0" hangingPunct="0">
                        <a:spcBef>
                          <a:spcPct val="20000"/>
                        </a:spcBef>
                        <a:buClr>
                          <a:schemeClr val="folHlink"/>
                        </a:buClr>
                        <a:buSzPct val="60000"/>
                        <a:buFont typeface="Wingdings" pitchFamily="-105" charset="2"/>
                        <a:defRPr sz="2800">
                          <a:solidFill>
                            <a:schemeClr val="tx1"/>
                          </a:solidFill>
                          <a:latin typeface="Tahoma" pitchFamily="-105" charset="0"/>
                          <a:ea typeface="ＭＳ Ｐゴシック" pitchFamily="-105" charset="-128"/>
                        </a:defRPr>
                      </a:lvl1pPr>
                      <a:lvl2pPr marL="37931725" indent="-37474525" eaLnBrk="0" hangingPunct="0">
                        <a:spcBef>
                          <a:spcPct val="20000"/>
                        </a:spcBef>
                        <a:buClr>
                          <a:schemeClr val="hlink"/>
                        </a:buClr>
                        <a:buSzPct val="55000"/>
                        <a:buFont typeface="Wingdings" pitchFamily="-105" charset="2"/>
                        <a:defRPr sz="2400">
                          <a:solidFill>
                            <a:schemeClr val="tx1"/>
                          </a:solidFill>
                          <a:latin typeface="Tahoma" pitchFamily="-105" charset="0"/>
                          <a:ea typeface="ＭＳ Ｐゴシック" pitchFamily="-105" charset="-128"/>
                        </a:defRPr>
                      </a:lvl2pPr>
                      <a:lvl3pPr eaLnBrk="0" hangingPunct="0">
                        <a:spcBef>
                          <a:spcPct val="20000"/>
                        </a:spcBef>
                        <a:defRPr sz="2000">
                          <a:solidFill>
                            <a:schemeClr val="tx1"/>
                          </a:solidFill>
                          <a:latin typeface="Tahoma" pitchFamily="-105" charset="0"/>
                          <a:ea typeface="ＭＳ Ｐゴシック" pitchFamily="-105" charset="-128"/>
                        </a:defRPr>
                      </a:lvl3pPr>
                      <a:lvl4pPr eaLnBrk="0" hangingPunct="0">
                        <a:spcBef>
                          <a:spcPct val="20000"/>
                        </a:spcBef>
                        <a:defRPr>
                          <a:solidFill>
                            <a:schemeClr val="tx1"/>
                          </a:solidFill>
                          <a:latin typeface="Tahoma" pitchFamily="-105" charset="0"/>
                          <a:ea typeface="ＭＳ Ｐゴシック" pitchFamily="-105" charset="-128"/>
                        </a:defRPr>
                      </a:lvl4pPr>
                      <a:lvl5pPr eaLnBrk="0" hangingPunct="0">
                        <a:spcBef>
                          <a:spcPct val="20000"/>
                        </a:spcBef>
                        <a:defRPr>
                          <a:solidFill>
                            <a:schemeClr val="tx1"/>
                          </a:solidFill>
                          <a:latin typeface="Tahoma" pitchFamily="-105" charset="0"/>
                          <a:ea typeface="ＭＳ Ｐゴシック" pitchFamily="-105" charset="-128"/>
                        </a:defRPr>
                      </a:lvl5pPr>
                      <a:lvl6pPr marL="457200" eaLnBrk="0" fontAlgn="base" hangingPunct="0">
                        <a:spcBef>
                          <a:spcPct val="20000"/>
                        </a:spcBef>
                        <a:spcAft>
                          <a:spcPct val="0"/>
                        </a:spcAft>
                        <a:defRPr>
                          <a:solidFill>
                            <a:schemeClr val="tx1"/>
                          </a:solidFill>
                          <a:latin typeface="Tahoma" pitchFamily="-105" charset="0"/>
                          <a:ea typeface="ＭＳ Ｐゴシック" pitchFamily="-105" charset="-128"/>
                        </a:defRPr>
                      </a:lvl6pPr>
                      <a:lvl7pPr marL="914400" eaLnBrk="0" fontAlgn="base" hangingPunct="0">
                        <a:spcBef>
                          <a:spcPct val="20000"/>
                        </a:spcBef>
                        <a:spcAft>
                          <a:spcPct val="0"/>
                        </a:spcAft>
                        <a:defRPr>
                          <a:solidFill>
                            <a:schemeClr val="tx1"/>
                          </a:solidFill>
                          <a:latin typeface="Tahoma" pitchFamily="-105" charset="0"/>
                          <a:ea typeface="ＭＳ Ｐゴシック" pitchFamily="-105" charset="-128"/>
                        </a:defRPr>
                      </a:lvl7pPr>
                      <a:lvl8pPr marL="1371600" eaLnBrk="0" fontAlgn="base" hangingPunct="0">
                        <a:spcBef>
                          <a:spcPct val="20000"/>
                        </a:spcBef>
                        <a:spcAft>
                          <a:spcPct val="0"/>
                        </a:spcAft>
                        <a:defRPr>
                          <a:solidFill>
                            <a:schemeClr val="tx1"/>
                          </a:solidFill>
                          <a:latin typeface="Tahoma" pitchFamily="-105" charset="0"/>
                          <a:ea typeface="ＭＳ Ｐゴシック" pitchFamily="-105" charset="-128"/>
                        </a:defRPr>
                      </a:lvl8pPr>
                      <a:lvl9pPr marL="1828800" eaLnBrk="0" fontAlgn="base" hangingPunct="0">
                        <a:spcBef>
                          <a:spcPct val="20000"/>
                        </a:spcBef>
                        <a:spcAft>
                          <a:spcPct val="0"/>
                        </a:spcAft>
                        <a:defRPr>
                          <a:solidFill>
                            <a:schemeClr val="tx1"/>
                          </a:solidFill>
                          <a:latin typeface="Tahoma" pitchFamily="-105" charset="0"/>
                          <a:ea typeface="ＭＳ Ｐゴシック" pitchFamily="-105" charset="-128"/>
                        </a:defRPr>
                      </a:lvl9p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105" charset="2"/>
                        <a:buNone/>
                        <a:tabLst/>
                      </a:pPr>
                      <a:r>
                        <a:rPr kumimoji="0" lang="en-US" altLang="en-US" sz="1600" b="0" i="0" u="none" strike="noStrike" cap="none" normalizeH="0" baseline="0">
                          <a:ln>
                            <a:noFill/>
                          </a:ln>
                          <a:solidFill>
                            <a:schemeClr val="tx1"/>
                          </a:solidFill>
                          <a:effectLst/>
                          <a:latin typeface="Tahoma" pitchFamily="-105" charset="0"/>
                          <a:ea typeface="ＭＳ Ｐゴシック" pitchFamily="-105" charset="-128"/>
                          <a:cs typeface="Arial" charset="0"/>
                        </a:rPr>
                        <a:t>Is guided by federal law and timelines. </a:t>
                      </a:r>
                    </a:p>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105" charset="2"/>
                        <a:buNone/>
                        <a:tabLst/>
                      </a:pPr>
                      <a:endParaRPr kumimoji="0" lang="en-US" altLang="en-US" sz="1600" b="0" i="0" u="none" strike="noStrike" cap="none" normalizeH="0" baseline="0">
                        <a:ln>
                          <a:noFill/>
                        </a:ln>
                        <a:solidFill>
                          <a:schemeClr val="tx1"/>
                        </a:solidFill>
                        <a:effectLst/>
                        <a:latin typeface="Tahoma" pitchFamily="-105" charset="0"/>
                        <a:ea typeface="ＭＳ Ｐゴシック" pitchFamily="-105" charset="-128"/>
                        <a:cs typeface="Arial" charset="0"/>
                      </a:endParaRPr>
                    </a:p>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105" charset="2"/>
                        <a:buNone/>
                        <a:tabLst/>
                      </a:pPr>
                      <a:r>
                        <a:rPr kumimoji="0" lang="en-US" altLang="en-US" sz="1600" b="0" i="0" u="none" strike="noStrike" cap="none" normalizeH="0" baseline="0">
                          <a:ln>
                            <a:noFill/>
                          </a:ln>
                          <a:solidFill>
                            <a:schemeClr val="tx1"/>
                          </a:solidFill>
                          <a:effectLst/>
                          <a:latin typeface="Tahoma" pitchFamily="-105" charset="0"/>
                          <a:ea typeface="ＭＳ Ｐゴシック" pitchFamily="-105" charset="-128"/>
                          <a:cs typeface="Arial" charset="0"/>
                        </a:rPr>
                        <a:t>Must be identified as having one of the 13 qualifying disabilities.</a:t>
                      </a:r>
                    </a:p>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105" charset="2"/>
                        <a:buNone/>
                        <a:tabLst/>
                      </a:pPr>
                      <a:endParaRPr kumimoji="0" lang="en-US" altLang="en-US" sz="1600" b="0" i="0" u="none" strike="noStrike" cap="none" normalizeH="0" baseline="0">
                        <a:ln>
                          <a:noFill/>
                        </a:ln>
                        <a:solidFill>
                          <a:schemeClr val="tx1"/>
                        </a:solidFill>
                        <a:effectLst/>
                        <a:latin typeface="Tahoma" pitchFamily="-105" charset="0"/>
                        <a:ea typeface="ＭＳ Ｐゴシック" pitchFamily="-105" charset="-128"/>
                        <a:cs typeface="Arial" charset="0"/>
                      </a:endParaRPr>
                    </a:p>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105" charset="2"/>
                        <a:buNone/>
                        <a:tabLst/>
                      </a:pPr>
                      <a:r>
                        <a:rPr kumimoji="0" lang="en-US" altLang="en-US" sz="1600" b="0" i="0" u="none" strike="noStrike" cap="none" normalizeH="0" baseline="0">
                          <a:ln>
                            <a:noFill/>
                          </a:ln>
                          <a:solidFill>
                            <a:schemeClr val="tx1"/>
                          </a:solidFill>
                          <a:effectLst/>
                          <a:latin typeface="Tahoma" pitchFamily="-105" charset="0"/>
                          <a:ea typeface="ＭＳ Ｐゴシック" pitchFamily="-105" charset="-128"/>
                          <a:cs typeface="Arial" charset="0"/>
                        </a:rPr>
                        <a:t>Ends when student graduates from high school or when they turn 22.</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6A6A6"/>
                    </a:solidFill>
                  </a:tcPr>
                </a:tc>
                <a:extLst>
                  <a:ext uri="{0D108BD9-81ED-4DB2-BD59-A6C34878D82A}">
                    <a16:rowId xmlns:a16="http://schemas.microsoft.com/office/drawing/2014/main" val="10001"/>
                  </a:ext>
                </a:extLst>
              </a:tr>
            </a:tbl>
          </a:graphicData>
        </a:graphic>
      </p:graphicFrame>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02A3BE2E-E295-4466-8554-315152AE6119}"/>
              </a:ext>
            </a:extLst>
          </p:cNvPr>
          <p:cNvSpPr>
            <a:spLocks noGrp="1"/>
          </p:cNvSpPr>
          <p:nvPr>
            <p:ph type="title"/>
          </p:nvPr>
        </p:nvSpPr>
        <p:spPr>
          <a:xfrm>
            <a:off x="762000" y="762000"/>
            <a:ext cx="7924800" cy="1143000"/>
          </a:xfrm>
        </p:spPr>
        <p:txBody>
          <a:bodyPr wrap="square" anchor="ctr">
            <a:normAutofit/>
          </a:bodyPr>
          <a:lstStyle/>
          <a:p>
            <a:r>
              <a:rPr lang="en-US" altLang="en-US" dirty="0"/>
              <a:t>This class is simply a foundation!</a:t>
            </a:r>
          </a:p>
        </p:txBody>
      </p:sp>
      <p:sp>
        <p:nvSpPr>
          <p:cNvPr id="16387" name="Content Placeholder 2">
            <a:extLst>
              <a:ext uri="{FF2B5EF4-FFF2-40B4-BE49-F238E27FC236}">
                <a16:creationId xmlns:a16="http://schemas.microsoft.com/office/drawing/2014/main" id="{3CF7DC71-8547-40A5-9FCC-4368AADB8AC9}"/>
              </a:ext>
            </a:extLst>
          </p:cNvPr>
          <p:cNvSpPr>
            <a:spLocks noGrp="1"/>
          </p:cNvSpPr>
          <p:nvPr>
            <p:ph type="body" sz="half" idx="1"/>
          </p:nvPr>
        </p:nvSpPr>
        <p:spPr>
          <a:xfrm>
            <a:off x="838200" y="2362200"/>
            <a:ext cx="3770313" cy="3724275"/>
          </a:xfrm>
        </p:spPr>
        <p:txBody>
          <a:bodyPr wrap="square" anchor="t">
            <a:normAutofit/>
          </a:bodyPr>
          <a:lstStyle/>
          <a:p>
            <a:pPr>
              <a:lnSpc>
                <a:spcPct val="90000"/>
              </a:lnSpc>
              <a:buFont typeface="Arial" charset="0"/>
              <a:buChar char="•"/>
              <a:defRPr/>
            </a:pPr>
            <a:endParaRPr lang="en-US" altLang="en-US" sz="2200"/>
          </a:p>
          <a:p>
            <a:pPr>
              <a:lnSpc>
                <a:spcPct val="90000"/>
              </a:lnSpc>
              <a:buFont typeface="Arial" charset="0"/>
              <a:buChar char="•"/>
              <a:defRPr/>
            </a:pPr>
            <a:endParaRPr lang="en-US" altLang="en-US" sz="2200"/>
          </a:p>
          <a:p>
            <a:pPr>
              <a:lnSpc>
                <a:spcPct val="90000"/>
              </a:lnSpc>
              <a:buFont typeface="Arial" charset="0"/>
              <a:buChar char="•"/>
              <a:defRPr/>
            </a:pPr>
            <a:r>
              <a:rPr lang="en-US" altLang="en-US" sz="2200" dirty="0"/>
              <a:t>This class is to build a foundation</a:t>
            </a:r>
            <a:endParaRPr lang="en-US" altLang="en-US" sz="2200" dirty="0">
              <a:cs typeface="Calibri"/>
            </a:endParaRPr>
          </a:p>
          <a:p>
            <a:pPr>
              <a:lnSpc>
                <a:spcPct val="90000"/>
              </a:lnSpc>
              <a:buFont typeface="Arial" charset="0"/>
              <a:buChar char="•"/>
              <a:defRPr/>
            </a:pPr>
            <a:endParaRPr lang="en-US" altLang="en-US" sz="2200"/>
          </a:p>
          <a:p>
            <a:pPr marL="0" indent="0">
              <a:lnSpc>
                <a:spcPct val="90000"/>
              </a:lnSpc>
              <a:buNone/>
              <a:defRPr/>
            </a:pPr>
            <a:r>
              <a:rPr lang="en-US" altLang="en-US" sz="2200" dirty="0"/>
              <a:t>You do not have to memorize – brain cell research –build stronger connection between neurons- </a:t>
            </a:r>
            <a:endParaRPr lang="en-US" altLang="en-US" sz="2200" dirty="0">
              <a:cs typeface="Calibri"/>
            </a:endParaRPr>
          </a:p>
          <a:p>
            <a:pPr>
              <a:lnSpc>
                <a:spcPct val="90000"/>
              </a:lnSpc>
              <a:buFont typeface="Arial" charset="0"/>
              <a:buChar char="•"/>
              <a:defRPr/>
            </a:pPr>
            <a:endParaRPr lang="en-US" altLang="en-US" sz="2200"/>
          </a:p>
          <a:p>
            <a:pPr marL="0" indent="0">
              <a:lnSpc>
                <a:spcPct val="90000"/>
              </a:lnSpc>
              <a:buFont typeface="Arial" charset="0"/>
              <a:buNone/>
              <a:defRPr/>
            </a:pPr>
            <a:endParaRPr lang="en-US" altLang="en-US" sz="2200"/>
          </a:p>
        </p:txBody>
      </p:sp>
      <p:pic>
        <p:nvPicPr>
          <p:cNvPr id="2" name="Picture 2">
            <a:extLst>
              <a:ext uri="{FF2B5EF4-FFF2-40B4-BE49-F238E27FC236}">
                <a16:creationId xmlns:a16="http://schemas.microsoft.com/office/drawing/2014/main" id="{984C361C-8FE2-4374-85B9-E47B0F17E87E}"/>
              </a:ext>
            </a:extLst>
          </p:cNvPr>
          <p:cNvPicPr>
            <a:picLocks noChangeAspect="1"/>
          </p:cNvPicPr>
          <p:nvPr/>
        </p:nvPicPr>
        <p:blipFill rotWithShape="1">
          <a:blip r:embed="rId3">
            <a:extLst>
              <a:ext uri="{837473B0-CC2E-450A-ABE3-18F120FF3D39}">
                <a1611:picAttrSrcUrl xmlns="" xmlns:a1611="http://schemas.microsoft.com/office/drawing/2016/11/main" r:id="rId4"/>
              </a:ext>
            </a:extLst>
          </a:blip>
          <a:srcRect l="2662" r="21410" b="-2"/>
          <a:stretch/>
        </p:blipFill>
        <p:spPr>
          <a:xfrm>
            <a:off x="4760913" y="2362200"/>
            <a:ext cx="3770312" cy="3724275"/>
          </a:xfrm>
          <a:prstGeom prst="rect">
            <a:avLst/>
          </a:prstGeom>
          <a:noFill/>
        </p:spPr>
      </p:pic>
      <p:sp>
        <p:nvSpPr>
          <p:cNvPr id="3" name="TextBox 2">
            <a:extLst>
              <a:ext uri="{FF2B5EF4-FFF2-40B4-BE49-F238E27FC236}">
                <a16:creationId xmlns:a16="http://schemas.microsoft.com/office/drawing/2014/main" id="{4AA33557-3DE2-44D7-AA9F-E5C7A399DDDB}"/>
              </a:ext>
            </a:extLst>
          </p:cNvPr>
          <p:cNvSpPr txBox="1"/>
          <p:nvPr/>
        </p:nvSpPr>
        <p:spPr>
          <a:xfrm>
            <a:off x="6076707" y="5886420"/>
            <a:ext cx="2454518" cy="200055"/>
          </a:xfrm>
          <a:prstGeom prst="rect">
            <a:avLst/>
          </a:prstGeom>
          <a:solidFill>
            <a:srgbClr val="000000"/>
          </a:solidFill>
        </p:spPr>
        <p:txBody>
          <a:bodyPr wrap="none">
            <a:spAutoFit/>
          </a:bodyPr>
          <a:lstStyle/>
          <a:p>
            <a:pPr algn="r">
              <a:spcAft>
                <a:spcPts val="600"/>
              </a:spcAft>
            </a:pPr>
            <a:r>
              <a:rPr lang="en-US" sz="700">
                <a:solidFill>
                  <a:srgbClr val="FFFFFF"/>
                </a:solidFill>
                <a:latin typeface="+mn-lt"/>
                <a:cs typeface="+mn-cs"/>
                <a:hlinkClick r:id="rId4">
                  <a:extLst>
                    <a:ext uri="{A12FA001-AC4F-418D-AE19-62706E023703}">
                      <ahyp:hlinkClr xmlns="" xmlns:ahyp="http://schemas.microsoft.com/office/drawing/2018/hyperlinkcolor" val="tx"/>
                    </a:ext>
                  </a:extLst>
                </a:hlinkClick>
              </a:rPr>
              <a:t>This Photo</a:t>
            </a:r>
            <a:r>
              <a:rPr lang="en-US" sz="700">
                <a:solidFill>
                  <a:srgbClr val="FFFFFF"/>
                </a:solidFill>
                <a:latin typeface="+mn-lt"/>
                <a:cs typeface="+mn-cs"/>
              </a:rPr>
              <a:t> by Unknown author is licensed under </a:t>
            </a:r>
            <a:r>
              <a:rPr lang="en-US" sz="700">
                <a:solidFill>
                  <a:srgbClr val="FFFFFF"/>
                </a:solidFill>
                <a:latin typeface="+mn-lt"/>
                <a:cs typeface="+mn-cs"/>
                <a:hlinkClick r:id="rId5">
                  <a:extLst>
                    <a:ext uri="{A12FA001-AC4F-418D-AE19-62706E023703}">
                      <ahyp:hlinkClr xmlns="" xmlns:ahyp="http://schemas.microsoft.com/office/drawing/2018/hyperlinkcolor" val="tx"/>
                    </a:ext>
                  </a:extLst>
                </a:hlinkClick>
              </a:rPr>
              <a:t>CC BY-SA-NC</a:t>
            </a:r>
            <a:r>
              <a:rPr lang="en-US" sz="700">
                <a:solidFill>
                  <a:srgbClr val="FFFFFF"/>
                </a:solidFill>
                <a:latin typeface="+mn-lt"/>
                <a:cs typeface="+mn-cs"/>
              </a:rPr>
              <a:t>.</a:t>
            </a:r>
          </a:p>
        </p:txBody>
      </p:sp>
      <p:sp>
        <p:nvSpPr>
          <p:cNvPr id="4" name="TextBox 3">
            <a:extLst>
              <a:ext uri="{FF2B5EF4-FFF2-40B4-BE49-F238E27FC236}">
                <a16:creationId xmlns:a16="http://schemas.microsoft.com/office/drawing/2014/main" id="{1806F351-F9FC-468F-8B24-CD874107D3E3}"/>
              </a:ext>
            </a:extLst>
          </p:cNvPr>
          <p:cNvSpPr txBox="1"/>
          <p:nvPr/>
        </p:nvSpPr>
        <p:spPr>
          <a:xfrm>
            <a:off x="1992702" y="5730815"/>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chemeClr val="accent1"/>
                </a:solidFill>
                <a:latin typeface="Tahoma"/>
                <a:ea typeface="Tahoma"/>
                <a:cs typeface="Arial"/>
              </a:rPr>
              <a:t>Activity – 5 items</a:t>
            </a:r>
            <a:endParaRPr lang="en-US" dirty="0">
              <a:solidFill>
                <a:schemeClr val="accent1"/>
              </a:solidFill>
              <a:ea typeface="Tahoma"/>
            </a:endParaRPr>
          </a:p>
        </p:txBody>
      </p:sp>
    </p:spTree>
  </p:cSld>
  <p:clrMapOvr>
    <a:masterClrMapping/>
  </p:clrMapOvr>
  <p:transition spd="med">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1EF0150-8CCB-46B0-8514-220D7810C3F4}"/>
              </a:ext>
            </a:extLst>
          </p:cNvPr>
          <p:cNvSpPr txBox="1"/>
          <p:nvPr/>
        </p:nvSpPr>
        <p:spPr bwMode="auto">
          <a:xfrm>
            <a:off x="457200" y="273050"/>
            <a:ext cx="3008313" cy="1162050"/>
          </a:xfrm>
          <a:prstGeom prst="rect">
            <a:avLst/>
          </a:prstGeom>
          <a:noFill/>
          <a:ln>
            <a:noFill/>
          </a:ln>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p>
            <a:pPr>
              <a:spcAft>
                <a:spcPts val="600"/>
              </a:spcAft>
            </a:pPr>
            <a:r>
              <a:rPr lang="en-US" sz="2000" b="1" kern="1200">
                <a:latin typeface="+mj-lt"/>
                <a:ea typeface="+mj-ea"/>
                <a:cs typeface="+mj-cs"/>
              </a:rPr>
              <a:t>Student Success Team</a:t>
            </a:r>
          </a:p>
          <a:p>
            <a:pPr>
              <a:spcAft>
                <a:spcPts val="600"/>
              </a:spcAft>
            </a:pPr>
            <a:r>
              <a:rPr lang="en-US" sz="2000" b="1" kern="1200">
                <a:latin typeface="+mj-lt"/>
                <a:ea typeface="+mj-ea"/>
                <a:cs typeface="+mj-cs"/>
              </a:rPr>
              <a:t>Student Study Team</a:t>
            </a:r>
          </a:p>
          <a:p>
            <a:pPr>
              <a:spcAft>
                <a:spcPts val="600"/>
              </a:spcAft>
            </a:pPr>
            <a:r>
              <a:rPr lang="en-US" sz="2000" b="1" kern="1200">
                <a:latin typeface="+mj-lt"/>
                <a:ea typeface="+mj-ea"/>
                <a:cs typeface="+mj-cs"/>
              </a:rPr>
              <a:t>SST</a:t>
            </a:r>
          </a:p>
        </p:txBody>
      </p:sp>
      <p:sp>
        <p:nvSpPr>
          <p:cNvPr id="3" name="TextBox 2">
            <a:extLst>
              <a:ext uri="{FF2B5EF4-FFF2-40B4-BE49-F238E27FC236}">
                <a16:creationId xmlns:a16="http://schemas.microsoft.com/office/drawing/2014/main" id="{54329642-A2D8-489D-A2F3-F16451E46576}"/>
              </a:ext>
            </a:extLst>
          </p:cNvPr>
          <p:cNvSpPr txBox="1"/>
          <p:nvPr/>
        </p:nvSpPr>
        <p:spPr bwMode="auto">
          <a:xfrm>
            <a:off x="457200" y="1435100"/>
            <a:ext cx="3008313" cy="4691063"/>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a:spcBef>
                <a:spcPct val="20000"/>
              </a:spcBef>
            </a:pPr>
            <a:r>
              <a:rPr lang="en-US" sz="1400" kern="1200" dirty="0">
                <a:latin typeface="+mn-lt"/>
                <a:ea typeface="+mn-ea"/>
                <a:cs typeface="+mn-cs"/>
              </a:rPr>
              <a:t>The SST meeting provides </a:t>
            </a:r>
            <a:r>
              <a:rPr lang="en-US" sz="1400" b="1" kern="1200" dirty="0">
                <a:latin typeface="+mn-lt"/>
                <a:ea typeface="+mn-ea"/>
                <a:cs typeface="+mn-cs"/>
              </a:rPr>
              <a:t>everyone with an opportunity to share concerns and develop a plan</a:t>
            </a:r>
            <a:r>
              <a:rPr lang="en-US" sz="1400" kern="1200" dirty="0">
                <a:latin typeface="+mn-lt"/>
                <a:ea typeface="+mn-ea"/>
                <a:cs typeface="+mn-cs"/>
              </a:rPr>
              <a:t>. The interventions agreed upon will vary depending on the child's needs.</a:t>
            </a:r>
            <a:r>
              <a:rPr lang="en-US" sz="1400" dirty="0">
                <a:latin typeface="+mn-lt"/>
                <a:cs typeface="+mn-cs"/>
              </a:rPr>
              <a:t> </a:t>
            </a:r>
            <a:endParaRPr lang="en-US" sz="1400" kern="1200">
              <a:latin typeface="+mn-lt"/>
              <a:cs typeface="Calibri"/>
            </a:endParaRPr>
          </a:p>
          <a:p>
            <a:pPr>
              <a:spcBef>
                <a:spcPct val="20000"/>
              </a:spcBef>
            </a:pPr>
            <a:endParaRPr lang="en-US" sz="1400" dirty="0">
              <a:latin typeface="+mn-lt"/>
              <a:cs typeface="Calibri"/>
            </a:endParaRPr>
          </a:p>
          <a:p>
            <a:pPr>
              <a:spcBef>
                <a:spcPct val="20000"/>
              </a:spcBef>
            </a:pPr>
            <a:endParaRPr lang="en-US" sz="1400" dirty="0">
              <a:latin typeface="Calibri"/>
              <a:cs typeface="Calibri"/>
            </a:endParaRPr>
          </a:p>
          <a:p>
            <a:pPr>
              <a:spcBef>
                <a:spcPct val="20000"/>
              </a:spcBef>
            </a:pPr>
            <a:endParaRPr lang="en-US" sz="1400" dirty="0">
              <a:latin typeface="Calibri"/>
              <a:cs typeface="Calibri"/>
            </a:endParaRPr>
          </a:p>
          <a:p>
            <a:pPr>
              <a:spcBef>
                <a:spcPct val="20000"/>
              </a:spcBef>
            </a:pPr>
            <a:r>
              <a:rPr lang="en-US" sz="2000" dirty="0">
                <a:latin typeface="Congenial Light"/>
                <a:cs typeface="Calibri"/>
              </a:rPr>
              <a:t>Interventions could include:</a:t>
            </a:r>
          </a:p>
          <a:p>
            <a:pPr>
              <a:spcBef>
                <a:spcPct val="20000"/>
              </a:spcBef>
            </a:pPr>
            <a:r>
              <a:rPr lang="en-US" sz="2000" dirty="0">
                <a:latin typeface="Congenial Light"/>
                <a:cs typeface="Calibri"/>
              </a:rPr>
              <a:t>wobble chair, standing desk, color while working, using different colored pencils on work, </a:t>
            </a:r>
            <a:endParaRPr lang="en-US"/>
          </a:p>
          <a:p>
            <a:pPr>
              <a:spcBef>
                <a:spcPct val="20000"/>
              </a:spcBef>
            </a:pPr>
            <a:endParaRPr lang="en-US" sz="1400" dirty="0">
              <a:latin typeface="+mn-lt"/>
              <a:cs typeface="Calibri"/>
            </a:endParaRPr>
          </a:p>
          <a:p>
            <a:pPr>
              <a:spcBef>
                <a:spcPct val="20000"/>
              </a:spcBef>
            </a:pPr>
            <a:endParaRPr lang="en-US" sz="1400" dirty="0">
              <a:latin typeface="+mn-lt"/>
              <a:cs typeface="Calibri"/>
            </a:endParaRPr>
          </a:p>
        </p:txBody>
      </p:sp>
      <p:graphicFrame>
        <p:nvGraphicFramePr>
          <p:cNvPr id="6" name="Diagram 6">
            <a:extLst>
              <a:ext uri="{FF2B5EF4-FFF2-40B4-BE49-F238E27FC236}">
                <a16:creationId xmlns:a16="http://schemas.microsoft.com/office/drawing/2014/main" id="{337ED936-5A42-4A61-9CAD-1CB36E77031C}"/>
              </a:ext>
            </a:extLst>
          </p:cNvPr>
          <p:cNvGraphicFramePr/>
          <p:nvPr>
            <p:extLst>
              <p:ext uri="{D42A27DB-BD31-4B8C-83A1-F6EECF244321}">
                <p14:modId xmlns:p14="http://schemas.microsoft.com/office/powerpoint/2010/main" val="3814642847"/>
              </p:ext>
            </p:extLst>
          </p:nvPr>
        </p:nvGraphicFramePr>
        <p:xfrm>
          <a:off x="3575050" y="273050"/>
          <a:ext cx="5111750" cy="58531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27" name="TextBox 426">
            <a:extLst>
              <a:ext uri="{FF2B5EF4-FFF2-40B4-BE49-F238E27FC236}">
                <a16:creationId xmlns:a16="http://schemas.microsoft.com/office/drawing/2014/main" id="{4841AE51-EF3B-49CA-932E-5276BD733C1C}"/>
              </a:ext>
            </a:extLst>
          </p:cNvPr>
          <p:cNvSpPr txBox="1"/>
          <p:nvPr/>
        </p:nvSpPr>
        <p:spPr>
          <a:xfrm>
            <a:off x="2395268" y="5759570"/>
            <a:ext cx="274320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solidFill>
                  <a:schemeClr val="accent1"/>
                </a:solidFill>
                <a:latin typeface="Tahoma"/>
                <a:ea typeface="Tahoma"/>
                <a:cs typeface="Arial"/>
              </a:rPr>
              <a:t>Student's disability does NOT affect their ability to learn!</a:t>
            </a:r>
            <a:endParaRPr lang="en-US" b="1" dirty="0">
              <a:solidFill>
                <a:schemeClr val="accent1"/>
              </a:solidFill>
            </a:endParaRPr>
          </a:p>
        </p:txBody>
      </p:sp>
    </p:spTree>
    <p:extLst>
      <p:ext uri="{BB962C8B-B14F-4D97-AF65-F5344CB8AC3E}">
        <p14:creationId xmlns:p14="http://schemas.microsoft.com/office/powerpoint/2010/main" val="9813560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048B126-6584-464B-9523-2CC2614FA903}"/>
              </a:ext>
            </a:extLst>
          </p:cNvPr>
          <p:cNvSpPr txBox="1"/>
          <p:nvPr/>
        </p:nvSpPr>
        <p:spPr>
          <a:xfrm>
            <a:off x="6032740" y="339306"/>
            <a:ext cx="2743200"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Tahoma"/>
                <a:ea typeface="Tahoma"/>
                <a:cs typeface="Arial"/>
              </a:rPr>
              <a:t>504 Plan</a:t>
            </a:r>
          </a:p>
          <a:p>
            <a:r>
              <a:rPr lang="en-US" dirty="0">
                <a:latin typeface="Tahoma"/>
                <a:ea typeface="Tahoma"/>
                <a:cs typeface="Arial"/>
              </a:rPr>
              <a:t>Section 504 of the American with Disabilities Act</a:t>
            </a:r>
            <a:endParaRPr lang="en-US" dirty="0">
              <a:ea typeface="Tahoma"/>
            </a:endParaRPr>
          </a:p>
        </p:txBody>
      </p:sp>
      <p:sp>
        <p:nvSpPr>
          <p:cNvPr id="3" name="TextBox 2">
            <a:extLst>
              <a:ext uri="{FF2B5EF4-FFF2-40B4-BE49-F238E27FC236}">
                <a16:creationId xmlns:a16="http://schemas.microsoft.com/office/drawing/2014/main" id="{E0543180-093D-444A-99F6-94CF7248A752}"/>
              </a:ext>
            </a:extLst>
          </p:cNvPr>
          <p:cNvSpPr txBox="1"/>
          <p:nvPr/>
        </p:nvSpPr>
        <p:spPr>
          <a:xfrm>
            <a:off x="526212" y="1719532"/>
            <a:ext cx="7717765"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Tahoma"/>
                <a:ea typeface="Tahoma"/>
                <a:cs typeface="Tahoma"/>
              </a:rPr>
              <a:t> Student must </a:t>
            </a:r>
            <a:r>
              <a:rPr lang="en-US" b="1" dirty="0">
                <a:latin typeface="Tahoma"/>
                <a:ea typeface="Tahoma"/>
                <a:cs typeface="Tahoma"/>
              </a:rPr>
              <a:t>have a physical or mental impairment that substantially limits one or more major life activities, </a:t>
            </a:r>
            <a:r>
              <a:rPr lang="en-US" dirty="0">
                <a:latin typeface="Tahoma"/>
                <a:ea typeface="Tahoma"/>
                <a:cs typeface="Tahoma"/>
              </a:rPr>
              <a:t>but does not affect their ability to learn</a:t>
            </a:r>
            <a:endParaRPr lang="en-US" dirty="0">
              <a:ea typeface="Tahoma"/>
            </a:endParaRPr>
          </a:p>
          <a:p>
            <a:endParaRPr lang="en-US" dirty="0">
              <a:latin typeface="Tahoma"/>
              <a:ea typeface="Tahoma"/>
              <a:cs typeface="Tahoma"/>
            </a:endParaRPr>
          </a:p>
          <a:p>
            <a:r>
              <a:rPr lang="en-US" dirty="0">
                <a:latin typeface="Tahoma"/>
                <a:ea typeface="Tahoma"/>
                <a:cs typeface="Tahoma"/>
              </a:rPr>
              <a:t>Section 504 of the Rehabilitation Act of 1973  was one of the first U.S. federal civil rights laws offering protection for people with disabilities</a:t>
            </a:r>
            <a:endParaRPr lang="en-US" dirty="0">
              <a:latin typeface="Tahoma"/>
            </a:endParaRPr>
          </a:p>
          <a:p>
            <a:pPr algn="l"/>
            <a:endParaRPr lang="en-US" dirty="0">
              <a:ea typeface="Tahoma"/>
            </a:endParaRPr>
          </a:p>
        </p:txBody>
      </p:sp>
      <p:pic>
        <p:nvPicPr>
          <p:cNvPr id="4" name="Picture 4">
            <a:extLst>
              <a:ext uri="{FF2B5EF4-FFF2-40B4-BE49-F238E27FC236}">
                <a16:creationId xmlns:a16="http://schemas.microsoft.com/office/drawing/2014/main" id="{9DA1C4CB-9D38-4679-8DC0-33DDDC757059}"/>
              </a:ext>
            </a:extLst>
          </p:cNvPr>
          <p:cNvPicPr>
            <a:picLocks noChangeAspect="1"/>
          </p:cNvPicPr>
          <p:nvPr/>
        </p:nvPicPr>
        <p:blipFill>
          <a:blip r:embed="rId3">
            <a:extLst>
              <a:ext uri="{837473B0-CC2E-450A-ABE3-18F120FF3D39}">
                <a1611:picAttrSrcUrl xmlns="" xmlns:a1611="http://schemas.microsoft.com/office/drawing/2016/11/main" r:id="rId4"/>
              </a:ext>
            </a:extLst>
          </a:blip>
          <a:stretch>
            <a:fillRect/>
          </a:stretch>
        </p:blipFill>
        <p:spPr>
          <a:xfrm>
            <a:off x="612475" y="3575649"/>
            <a:ext cx="4094672" cy="1518249"/>
          </a:xfrm>
          <a:prstGeom prst="rect">
            <a:avLst/>
          </a:prstGeom>
        </p:spPr>
      </p:pic>
      <p:sp>
        <p:nvSpPr>
          <p:cNvPr id="7" name="TextBox 6">
            <a:extLst>
              <a:ext uri="{FF2B5EF4-FFF2-40B4-BE49-F238E27FC236}">
                <a16:creationId xmlns:a16="http://schemas.microsoft.com/office/drawing/2014/main" id="{C7B9F134-6300-4044-BBDB-1B83A6F22ED4}"/>
              </a:ext>
            </a:extLst>
          </p:cNvPr>
          <p:cNvSpPr txBox="1"/>
          <p:nvPr/>
        </p:nvSpPr>
        <p:spPr>
          <a:xfrm>
            <a:off x="1646747" y="5327350"/>
            <a:ext cx="2743200"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solidFill>
                  <a:schemeClr val="accent1"/>
                </a:solidFill>
                <a:latin typeface="Tahoma"/>
                <a:ea typeface="Tahoma"/>
                <a:cs typeface="Tahoma"/>
              </a:rPr>
              <a:t>Student's disability does NOT affect their ability to learn!</a:t>
            </a:r>
            <a:endParaRPr lang="en-US" dirty="0">
              <a:solidFill>
                <a:schemeClr val="accent1"/>
              </a:solidFill>
            </a:endParaRPr>
          </a:p>
        </p:txBody>
      </p:sp>
      <p:graphicFrame>
        <p:nvGraphicFramePr>
          <p:cNvPr id="8" name="Diagram 8">
            <a:extLst>
              <a:ext uri="{FF2B5EF4-FFF2-40B4-BE49-F238E27FC236}">
                <a16:creationId xmlns:a16="http://schemas.microsoft.com/office/drawing/2014/main" id="{2C471462-6DBF-43BA-94BA-123C87F36600}"/>
              </a:ext>
            </a:extLst>
          </p:cNvPr>
          <p:cNvGraphicFramePr/>
          <p:nvPr>
            <p:extLst>
              <p:ext uri="{D42A27DB-BD31-4B8C-83A1-F6EECF244321}">
                <p14:modId xmlns:p14="http://schemas.microsoft.com/office/powerpoint/2010/main" val="611432701"/>
              </p:ext>
            </p:extLst>
          </p:nvPr>
        </p:nvGraphicFramePr>
        <p:xfrm>
          <a:off x="4888301" y="3569897"/>
          <a:ext cx="4183812" cy="334129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5969834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4FED2BE-C195-4589-892C-50111F42FFF2}"/>
              </a:ext>
            </a:extLst>
          </p:cNvPr>
          <p:cNvSpPr txBox="1"/>
          <p:nvPr/>
        </p:nvSpPr>
        <p:spPr>
          <a:xfrm>
            <a:off x="4710023" y="411192"/>
            <a:ext cx="27432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Tahoma"/>
                <a:ea typeface="Tahoma"/>
                <a:cs typeface="Arial"/>
              </a:rPr>
              <a:t>Individualized Education program (not Plan)</a:t>
            </a:r>
            <a:endParaRPr lang="en-US" dirty="0">
              <a:ea typeface="Tahoma"/>
            </a:endParaRPr>
          </a:p>
        </p:txBody>
      </p:sp>
      <p:pic>
        <p:nvPicPr>
          <p:cNvPr id="3" name="Picture 3" descr="A picture containing diagram&#10;&#10;Description automatically generated">
            <a:extLst>
              <a:ext uri="{FF2B5EF4-FFF2-40B4-BE49-F238E27FC236}">
                <a16:creationId xmlns:a16="http://schemas.microsoft.com/office/drawing/2014/main" id="{97602331-9B9F-47FC-BE89-944BF0D53B66}"/>
              </a:ext>
            </a:extLst>
          </p:cNvPr>
          <p:cNvPicPr>
            <a:picLocks noChangeAspect="1"/>
          </p:cNvPicPr>
          <p:nvPr/>
        </p:nvPicPr>
        <p:blipFill>
          <a:blip r:embed="rId2"/>
          <a:stretch>
            <a:fillRect/>
          </a:stretch>
        </p:blipFill>
        <p:spPr>
          <a:xfrm>
            <a:off x="200296" y="-89409"/>
            <a:ext cx="3668203" cy="1688442"/>
          </a:xfrm>
          <a:prstGeom prst="rect">
            <a:avLst/>
          </a:prstGeom>
        </p:spPr>
      </p:pic>
      <p:sp>
        <p:nvSpPr>
          <p:cNvPr id="4" name="TextBox 3">
            <a:extLst>
              <a:ext uri="{FF2B5EF4-FFF2-40B4-BE49-F238E27FC236}">
                <a16:creationId xmlns:a16="http://schemas.microsoft.com/office/drawing/2014/main" id="{47C49017-A977-4FE6-B4DC-513590BA7270}"/>
              </a:ext>
            </a:extLst>
          </p:cNvPr>
          <p:cNvSpPr txBox="1"/>
          <p:nvPr/>
        </p:nvSpPr>
        <p:spPr>
          <a:xfrm>
            <a:off x="3401683" y="1130060"/>
            <a:ext cx="5072332"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Tahoma"/>
                <a:ea typeface="Tahoma"/>
                <a:cs typeface="Tahoma"/>
              </a:rPr>
              <a:t>An </a:t>
            </a:r>
            <a:r>
              <a:rPr lang="en-US" b="1" dirty="0">
                <a:latin typeface="Tahoma"/>
                <a:ea typeface="Tahoma"/>
                <a:cs typeface="Tahoma"/>
              </a:rPr>
              <a:t>Individualized Education Program</a:t>
            </a:r>
            <a:r>
              <a:rPr lang="en-US" dirty="0">
                <a:latin typeface="Tahoma"/>
                <a:ea typeface="Tahoma"/>
                <a:cs typeface="Tahoma"/>
              </a:rPr>
              <a:t> (</a:t>
            </a:r>
            <a:r>
              <a:rPr lang="en-US" b="1" dirty="0">
                <a:latin typeface="Tahoma"/>
                <a:ea typeface="Tahoma"/>
                <a:cs typeface="Tahoma"/>
              </a:rPr>
              <a:t>IEP</a:t>
            </a:r>
            <a:r>
              <a:rPr lang="en-US" dirty="0">
                <a:latin typeface="Tahoma"/>
                <a:ea typeface="Tahoma"/>
                <a:cs typeface="Tahoma"/>
              </a:rPr>
              <a:t>) is a written education plan designed to meet a child's learning needs</a:t>
            </a:r>
            <a:endParaRPr lang="en-US" dirty="0"/>
          </a:p>
        </p:txBody>
      </p:sp>
      <p:graphicFrame>
        <p:nvGraphicFramePr>
          <p:cNvPr id="5" name="Diagram 5">
            <a:extLst>
              <a:ext uri="{FF2B5EF4-FFF2-40B4-BE49-F238E27FC236}">
                <a16:creationId xmlns:a16="http://schemas.microsoft.com/office/drawing/2014/main" id="{BFB0E4BE-70F3-49B0-804E-652FAAE0F78A}"/>
              </a:ext>
            </a:extLst>
          </p:cNvPr>
          <p:cNvGraphicFramePr/>
          <p:nvPr>
            <p:extLst>
              <p:ext uri="{D42A27DB-BD31-4B8C-83A1-F6EECF244321}">
                <p14:modId xmlns:p14="http://schemas.microsoft.com/office/powerpoint/2010/main" val="2413334161"/>
              </p:ext>
            </p:extLst>
          </p:nvPr>
        </p:nvGraphicFramePr>
        <p:xfrm>
          <a:off x="992038" y="2577860"/>
          <a:ext cx="5894716" cy="3657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069386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a:extLst>
              <a:ext uri="{FF2B5EF4-FFF2-40B4-BE49-F238E27FC236}">
                <a16:creationId xmlns:a16="http://schemas.microsoft.com/office/drawing/2014/main" id="{FEE0B2E6-F290-4A42-805A-A0648A7242C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01451"/>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a:extLst>
              <a:ext uri="{FF2B5EF4-FFF2-40B4-BE49-F238E27FC236}">
                <a16:creationId xmlns:a16="http://schemas.microsoft.com/office/drawing/2014/main" id="{1F61FBA6-B103-4AAC-9F11-B48F8EF0EE41}"/>
              </a:ext>
            </a:extLst>
          </p:cNvPr>
          <p:cNvSpPr>
            <a:spLocks noGrp="1"/>
          </p:cNvSpPr>
          <p:nvPr>
            <p:ph type="title"/>
          </p:nvPr>
        </p:nvSpPr>
        <p:spPr>
          <a:xfrm>
            <a:off x="346075" y="1886369"/>
            <a:ext cx="8229600" cy="1143000"/>
          </a:xfrm>
        </p:spPr>
        <p:txBody>
          <a:bodyPr>
            <a:normAutofit fontScale="90000"/>
          </a:bodyPr>
          <a:lstStyle/>
          <a:p>
            <a:pPr>
              <a:defRPr/>
            </a:pPr>
            <a:r>
              <a:rPr lang="en-US" b="1" dirty="0">
                <a:latin typeface="Helvetica" pitchFamily="34" charset="0"/>
                <a:cs typeface="Helvetica" pitchFamily="34" charset="0"/>
              </a:rPr>
              <a:t/>
            </a:r>
            <a:br>
              <a:rPr lang="en-US" b="1" dirty="0">
                <a:latin typeface="Helvetica" pitchFamily="34" charset="0"/>
                <a:cs typeface="Helvetica" pitchFamily="34" charset="0"/>
              </a:rPr>
            </a:br>
            <a:endParaRPr lang="en-US">
              <a:solidFill>
                <a:srgbClr val="0B436A"/>
              </a:solidFill>
              <a:latin typeface="Helvetica" pitchFamily="34" charset="0"/>
              <a:cs typeface="Helvetica" pitchFamily="34" charset="0"/>
            </a:endParaRPr>
          </a:p>
        </p:txBody>
      </p:sp>
      <p:sp>
        <p:nvSpPr>
          <p:cNvPr id="3" name="Content Placeholder 2">
            <a:extLst>
              <a:ext uri="{FF2B5EF4-FFF2-40B4-BE49-F238E27FC236}">
                <a16:creationId xmlns:a16="http://schemas.microsoft.com/office/drawing/2014/main" id="{94A29749-1617-45AA-A6A8-856F8CB6C4B3}"/>
              </a:ext>
            </a:extLst>
          </p:cNvPr>
          <p:cNvSpPr>
            <a:spLocks noGrp="1"/>
          </p:cNvSpPr>
          <p:nvPr>
            <p:ph idx="1"/>
          </p:nvPr>
        </p:nvSpPr>
        <p:spPr>
          <a:xfrm>
            <a:off x="405179" y="2687926"/>
            <a:ext cx="8229600" cy="4525962"/>
          </a:xfrm>
        </p:spPr>
        <p:txBody>
          <a:bodyPr/>
          <a:lstStyle/>
          <a:p>
            <a:pPr marL="0" indent="0" algn="ctr">
              <a:buNone/>
              <a:defRPr/>
            </a:pPr>
            <a:endParaRPr lang="en-US">
              <a:solidFill>
                <a:srgbClr val="0B436A"/>
              </a:solidFill>
            </a:endParaRPr>
          </a:p>
          <a:p>
            <a:pPr algn="ctr">
              <a:buFont typeface="Arial" panose="020B0604020202020204" pitchFamily="34" charset="0"/>
              <a:buChar char="•"/>
              <a:defRPr/>
            </a:pPr>
            <a:endParaRPr lang="en-US">
              <a:solidFill>
                <a:srgbClr val="0B436A"/>
              </a:solidFill>
            </a:endParaRPr>
          </a:p>
          <a:p>
            <a:pPr algn="ctr">
              <a:defRPr/>
            </a:pPr>
            <a:endParaRPr lang="en-US">
              <a:solidFill>
                <a:srgbClr val="0B436A"/>
              </a:solidFill>
            </a:endParaRPr>
          </a:p>
          <a:p>
            <a:pPr marL="0" indent="0" algn="ctr">
              <a:buFont typeface="Arial" panose="020B0604020202020204" pitchFamily="34" charset="0"/>
              <a:buNone/>
              <a:defRPr/>
            </a:pPr>
            <a:r>
              <a:rPr lang="en-US">
                <a:solidFill>
                  <a:srgbClr val="0B436A"/>
                </a:solidFill>
              </a:rPr>
              <a:t>Your case child has valuable information when it comes to knowing what will make them successful.</a:t>
            </a:r>
          </a:p>
        </p:txBody>
      </p:sp>
      <p:pic>
        <p:nvPicPr>
          <p:cNvPr id="4" name="Picture 4">
            <a:hlinkClick r:id="" action="ppaction://media"/>
            <a:extLst>
              <a:ext uri="{FF2B5EF4-FFF2-40B4-BE49-F238E27FC236}">
                <a16:creationId xmlns:a16="http://schemas.microsoft.com/office/drawing/2014/main" id="{43C8D332-4550-4BBD-BA76-85ECBCC6C78F}"/>
              </a:ext>
            </a:extLst>
          </p:cNvPr>
          <p:cNvPicPr>
            <a:picLocks noRot="1" noChangeAspect="1"/>
          </p:cNvPicPr>
          <p:nvPr>
            <a:videoFile r:link="rId1"/>
          </p:nvPr>
        </p:nvPicPr>
        <p:blipFill>
          <a:blip r:embed="rId5"/>
          <a:stretch>
            <a:fillRect/>
          </a:stretch>
        </p:blipFill>
        <p:spPr>
          <a:xfrm>
            <a:off x="163285" y="70652"/>
            <a:ext cx="8968154" cy="6955343"/>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a:extLst>
              <a:ext uri="{FF2B5EF4-FFF2-40B4-BE49-F238E27FC236}">
                <a16:creationId xmlns:a16="http://schemas.microsoft.com/office/drawing/2014/main" id="{F288E3DB-A9C3-4DD3-A9CF-FA196E4EDAB2}"/>
              </a:ext>
            </a:extLst>
          </p:cNvPr>
          <p:cNvSpPr>
            <a:spLocks noGrp="1"/>
          </p:cNvSpPr>
          <p:nvPr>
            <p:ph type="title"/>
          </p:nvPr>
        </p:nvSpPr>
        <p:spPr/>
        <p:txBody>
          <a:bodyPr/>
          <a:lstStyle/>
          <a:p>
            <a:pPr eaLnBrk="1" hangingPunct="1"/>
            <a:r>
              <a:rPr lang="en-US" altLang="en-US" sz="3600"/>
              <a:t>The IEP Process</a:t>
            </a:r>
          </a:p>
        </p:txBody>
      </p:sp>
      <p:sp>
        <p:nvSpPr>
          <p:cNvPr id="97283" name="Content Placeholder 2">
            <a:extLst>
              <a:ext uri="{FF2B5EF4-FFF2-40B4-BE49-F238E27FC236}">
                <a16:creationId xmlns:a16="http://schemas.microsoft.com/office/drawing/2014/main" id="{6E600094-8DAB-4717-8E47-4779D8C1B45C}"/>
              </a:ext>
            </a:extLst>
          </p:cNvPr>
          <p:cNvSpPr>
            <a:spLocks noGrp="1"/>
          </p:cNvSpPr>
          <p:nvPr>
            <p:ph idx="1"/>
          </p:nvPr>
        </p:nvSpPr>
        <p:spPr>
          <a:xfrm>
            <a:off x="203200" y="1297820"/>
            <a:ext cx="8943219" cy="4550153"/>
          </a:xfrm>
        </p:spPr>
        <p:txBody>
          <a:bodyPr/>
          <a:lstStyle/>
          <a:p>
            <a:pPr eaLnBrk="1" hangingPunct="1"/>
            <a:r>
              <a:rPr lang="en-US" altLang="en-US" dirty="0"/>
              <a:t>Referral – </a:t>
            </a:r>
            <a:r>
              <a:rPr lang="en-US" altLang="en-US" sz="2000" dirty="0"/>
              <a:t>anyone</a:t>
            </a:r>
            <a:endParaRPr lang="en-US"/>
          </a:p>
          <a:p>
            <a:r>
              <a:rPr lang="en-US" altLang="en-US" sz="2000" dirty="0">
                <a:cs typeface="Calibri"/>
              </a:rPr>
              <a:t>School must inform educational rights holder if assessment is deemed unnecessary</a:t>
            </a:r>
          </a:p>
          <a:p>
            <a:pPr eaLnBrk="1" hangingPunct="1"/>
            <a:r>
              <a:rPr lang="en-US" altLang="en-US" dirty="0"/>
              <a:t>Consent to Assessment – </a:t>
            </a:r>
            <a:r>
              <a:rPr lang="en-US" altLang="en-US" sz="2000" dirty="0"/>
              <a:t>educational rights holder </a:t>
            </a:r>
          </a:p>
          <a:p>
            <a:pPr eaLnBrk="1" hangingPunct="1"/>
            <a:r>
              <a:rPr lang="en-US" altLang="en-US" dirty="0"/>
              <a:t>Evaluation/Assessment – </a:t>
            </a:r>
            <a:r>
              <a:rPr lang="en-US" altLang="en-US" sz="2000" dirty="0"/>
              <a:t>usually psychologist</a:t>
            </a:r>
            <a:endParaRPr lang="en-US" altLang="en-US" sz="2000" dirty="0">
              <a:cs typeface="Calibri"/>
            </a:endParaRPr>
          </a:p>
          <a:p>
            <a:pPr eaLnBrk="1" hangingPunct="1"/>
            <a:r>
              <a:rPr lang="en-US" altLang="en-US" dirty="0"/>
              <a:t>Determining Eligibility –</a:t>
            </a:r>
            <a:r>
              <a:rPr lang="en-US" altLang="en-US" sz="2000" dirty="0"/>
              <a:t> from the qualifying disabilities</a:t>
            </a:r>
            <a:endParaRPr lang="en-US" altLang="en-US" sz="2000" dirty="0">
              <a:cs typeface="Calibri"/>
            </a:endParaRPr>
          </a:p>
          <a:p>
            <a:pPr eaLnBrk="1" hangingPunct="1"/>
            <a:r>
              <a:rPr lang="en-US" altLang="en-US" dirty="0"/>
              <a:t>Creating the IEP – </a:t>
            </a:r>
            <a:r>
              <a:rPr lang="en-US" altLang="en-US" sz="2000" dirty="0"/>
              <a:t>the team – can be created before the meeting</a:t>
            </a:r>
            <a:endParaRPr lang="en-US" altLang="en-US" sz="2000" dirty="0">
              <a:cs typeface="Calibri"/>
            </a:endParaRPr>
          </a:p>
          <a:p>
            <a:pPr eaLnBrk="1" hangingPunct="1"/>
            <a:r>
              <a:rPr lang="en-US" altLang="en-US" dirty="0"/>
              <a:t>The IEP meeting </a:t>
            </a:r>
            <a:r>
              <a:rPr lang="en-US" altLang="en-US" sz="2000" dirty="0"/>
              <a:t>– Discuss the plan, Ed rights holder signs the plan</a:t>
            </a:r>
            <a:endParaRPr lang="en-US" altLang="en-US" sz="2000" dirty="0">
              <a:cs typeface="Calibri"/>
            </a:endParaRPr>
          </a:p>
        </p:txBody>
      </p:sp>
      <p:sp>
        <p:nvSpPr>
          <p:cNvPr id="2" name="TextBox 1">
            <a:extLst>
              <a:ext uri="{FF2B5EF4-FFF2-40B4-BE49-F238E27FC236}">
                <a16:creationId xmlns:a16="http://schemas.microsoft.com/office/drawing/2014/main" id="{4D2D4A85-1280-67BB-2F6D-31B4ED051DDF}"/>
              </a:ext>
            </a:extLst>
          </p:cNvPr>
          <p:cNvSpPr txBox="1"/>
          <p:nvPr/>
        </p:nvSpPr>
        <p:spPr>
          <a:xfrm>
            <a:off x="3568095" y="1415143"/>
            <a:ext cx="221297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FF0000"/>
                </a:solidFill>
                <a:latin typeface="Tahoma"/>
                <a:ea typeface="Tahoma"/>
                <a:cs typeface="Arial"/>
              </a:rPr>
              <a:t>Day 1</a:t>
            </a:r>
            <a:endParaRPr lang="en-US" dirty="0">
              <a:solidFill>
                <a:srgbClr val="FF0000"/>
              </a:solidFill>
            </a:endParaRPr>
          </a:p>
        </p:txBody>
      </p:sp>
      <p:sp>
        <p:nvSpPr>
          <p:cNvPr id="3" name="TextBox 2">
            <a:extLst>
              <a:ext uri="{FF2B5EF4-FFF2-40B4-BE49-F238E27FC236}">
                <a16:creationId xmlns:a16="http://schemas.microsoft.com/office/drawing/2014/main" id="{4C788D2D-2630-B925-2591-15DCD0953017}"/>
              </a:ext>
            </a:extLst>
          </p:cNvPr>
          <p:cNvSpPr txBox="1"/>
          <p:nvPr/>
        </p:nvSpPr>
        <p:spPr>
          <a:xfrm>
            <a:off x="3435046" y="2189238"/>
            <a:ext cx="140259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FF0000"/>
                </a:solidFill>
                <a:latin typeface="Tahoma"/>
                <a:ea typeface="Tahoma"/>
                <a:cs typeface="Arial"/>
              </a:rPr>
              <a:t>By Day 15</a:t>
            </a:r>
            <a:endParaRPr lang="en-US" dirty="0">
              <a:solidFill>
                <a:srgbClr val="FF0000"/>
              </a:solidFill>
            </a:endParaRPr>
          </a:p>
        </p:txBody>
      </p:sp>
      <p:sp>
        <p:nvSpPr>
          <p:cNvPr id="4" name="TextBox 3">
            <a:extLst>
              <a:ext uri="{FF2B5EF4-FFF2-40B4-BE49-F238E27FC236}">
                <a16:creationId xmlns:a16="http://schemas.microsoft.com/office/drawing/2014/main" id="{AFBE87BE-36E0-D13D-4DC9-5B8907CE7C8F}"/>
              </a:ext>
            </a:extLst>
          </p:cNvPr>
          <p:cNvSpPr txBox="1"/>
          <p:nvPr/>
        </p:nvSpPr>
        <p:spPr>
          <a:xfrm>
            <a:off x="7559522" y="2685142"/>
            <a:ext cx="163240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FF0000"/>
                </a:solidFill>
                <a:latin typeface="Tahoma"/>
                <a:ea typeface="Tahoma"/>
                <a:cs typeface="Arial"/>
              </a:rPr>
              <a:t>By Day 30</a:t>
            </a:r>
            <a:endParaRPr lang="en-US" dirty="0">
              <a:solidFill>
                <a:srgbClr val="FF0000"/>
              </a:solidFill>
            </a:endParaRPr>
          </a:p>
        </p:txBody>
      </p:sp>
      <p:sp>
        <p:nvSpPr>
          <p:cNvPr id="5" name="TextBox 4">
            <a:extLst>
              <a:ext uri="{FF2B5EF4-FFF2-40B4-BE49-F238E27FC236}">
                <a16:creationId xmlns:a16="http://schemas.microsoft.com/office/drawing/2014/main" id="{1D0BAACA-B6B0-7D1B-BF09-0E4AF71B3F98}"/>
              </a:ext>
            </a:extLst>
          </p:cNvPr>
          <p:cNvSpPr txBox="1"/>
          <p:nvPr/>
        </p:nvSpPr>
        <p:spPr>
          <a:xfrm>
            <a:off x="8103809" y="3519714"/>
            <a:ext cx="180975" cy="3619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6" name="TextBox 5">
            <a:extLst>
              <a:ext uri="{FF2B5EF4-FFF2-40B4-BE49-F238E27FC236}">
                <a16:creationId xmlns:a16="http://schemas.microsoft.com/office/drawing/2014/main" id="{32B6E55F-2039-3AC2-E476-E686C5D77DF6}"/>
              </a:ext>
            </a:extLst>
          </p:cNvPr>
          <p:cNvSpPr txBox="1"/>
          <p:nvPr/>
        </p:nvSpPr>
        <p:spPr>
          <a:xfrm>
            <a:off x="2491618" y="5200952"/>
            <a:ext cx="180975" cy="3619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7" name="TextBox 6">
            <a:extLst>
              <a:ext uri="{FF2B5EF4-FFF2-40B4-BE49-F238E27FC236}">
                <a16:creationId xmlns:a16="http://schemas.microsoft.com/office/drawing/2014/main" id="{CC100D36-B3DD-9C39-03E3-BDDC8311D41D}"/>
              </a:ext>
            </a:extLst>
          </p:cNvPr>
          <p:cNvSpPr txBox="1"/>
          <p:nvPr/>
        </p:nvSpPr>
        <p:spPr>
          <a:xfrm>
            <a:off x="7075713" y="3326189"/>
            <a:ext cx="177754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FF0000"/>
                </a:solidFill>
                <a:latin typeface="Tahoma"/>
                <a:ea typeface="Tahoma"/>
                <a:cs typeface="Arial"/>
              </a:rPr>
              <a:t>By Day 60</a:t>
            </a:r>
            <a:endParaRPr lang="en-US" dirty="0">
              <a:solidFill>
                <a:srgbClr val="FF0000"/>
              </a:solidFill>
            </a:endParaRPr>
          </a:p>
        </p:txBody>
      </p:sp>
    </p:spTree>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1">
            <a:extLst>
              <a:ext uri="{FF2B5EF4-FFF2-40B4-BE49-F238E27FC236}">
                <a16:creationId xmlns:a16="http://schemas.microsoft.com/office/drawing/2014/main" id="{24E7A9E7-6B51-4453-A6BB-0BDAA1F3662C}"/>
              </a:ext>
            </a:extLst>
          </p:cNvPr>
          <p:cNvSpPr>
            <a:spLocks noGrp="1"/>
          </p:cNvSpPr>
          <p:nvPr>
            <p:ph type="title" idx="4294967295"/>
          </p:nvPr>
        </p:nvSpPr>
        <p:spPr>
          <a:xfrm>
            <a:off x="0" y="274638"/>
            <a:ext cx="8229600" cy="1143000"/>
          </a:xfrm>
        </p:spPr>
        <p:txBody>
          <a:bodyPr/>
          <a:lstStyle/>
          <a:p>
            <a:pPr eaLnBrk="1" hangingPunct="1"/>
            <a:r>
              <a:rPr lang="en-US" altLang="en-US" sz="3600"/>
              <a:t>Qualifying Disabilities for an IEP</a:t>
            </a:r>
          </a:p>
        </p:txBody>
      </p:sp>
      <p:sp>
        <p:nvSpPr>
          <p:cNvPr id="3" name="Content Placeholder 2">
            <a:extLst>
              <a:ext uri="{FF2B5EF4-FFF2-40B4-BE49-F238E27FC236}">
                <a16:creationId xmlns:a16="http://schemas.microsoft.com/office/drawing/2014/main" id="{C9A6707B-6729-4957-8087-C2EFF1711AD8}"/>
              </a:ext>
            </a:extLst>
          </p:cNvPr>
          <p:cNvSpPr>
            <a:spLocks noGrp="1"/>
          </p:cNvSpPr>
          <p:nvPr>
            <p:ph idx="4294967295"/>
          </p:nvPr>
        </p:nvSpPr>
        <p:spPr>
          <a:xfrm>
            <a:off x="0" y="1143000"/>
            <a:ext cx="8229600" cy="5181600"/>
          </a:xfrm>
        </p:spPr>
        <p:txBody>
          <a:bodyPr rtlCol="0">
            <a:normAutofit fontScale="92500" lnSpcReduction="20000"/>
          </a:bodyPr>
          <a:lstStyle/>
          <a:p>
            <a:pPr marL="859536" lvl="1" indent="-457200" eaLnBrk="1" fontAlgn="auto" hangingPunct="1">
              <a:spcAft>
                <a:spcPts val="0"/>
              </a:spcAft>
              <a:buFont typeface="Arial" panose="020B0604020202020204" pitchFamily="34" charset="0"/>
              <a:buChar char="•"/>
              <a:defRPr/>
            </a:pPr>
            <a:r>
              <a:rPr lang="en-US" sz="2600"/>
              <a:t>Autism</a:t>
            </a:r>
          </a:p>
          <a:p>
            <a:pPr marL="859536" lvl="1" indent="-457200" eaLnBrk="1" fontAlgn="auto" hangingPunct="1">
              <a:spcAft>
                <a:spcPts val="0"/>
              </a:spcAft>
              <a:buFont typeface="Arial" panose="020B0604020202020204" pitchFamily="34" charset="0"/>
              <a:buChar char="•"/>
              <a:defRPr/>
            </a:pPr>
            <a:r>
              <a:rPr lang="en-US" sz="2600"/>
              <a:t>Deaf-Blindness</a:t>
            </a:r>
          </a:p>
          <a:p>
            <a:pPr marL="859536" lvl="1" indent="-457200" eaLnBrk="1" fontAlgn="auto" hangingPunct="1">
              <a:spcAft>
                <a:spcPts val="0"/>
              </a:spcAft>
              <a:buFont typeface="Arial" panose="020B0604020202020204" pitchFamily="34" charset="0"/>
              <a:buChar char="•"/>
              <a:defRPr/>
            </a:pPr>
            <a:r>
              <a:rPr lang="en-US" sz="2600"/>
              <a:t>Deafness</a:t>
            </a:r>
          </a:p>
          <a:p>
            <a:pPr marL="859536" lvl="1" indent="-457200" eaLnBrk="1" fontAlgn="auto" hangingPunct="1">
              <a:spcAft>
                <a:spcPts val="0"/>
              </a:spcAft>
              <a:buFont typeface="Arial" panose="020B0604020202020204" pitchFamily="34" charset="0"/>
              <a:buChar char="•"/>
              <a:defRPr/>
            </a:pPr>
            <a:r>
              <a:rPr lang="en-US" sz="2600"/>
              <a:t>Hearing Impairment</a:t>
            </a:r>
          </a:p>
          <a:p>
            <a:pPr marL="859536" lvl="1" indent="-457200" eaLnBrk="1" fontAlgn="auto" hangingPunct="1">
              <a:spcAft>
                <a:spcPts val="0"/>
              </a:spcAft>
              <a:buFont typeface="Arial" panose="020B0604020202020204" pitchFamily="34" charset="0"/>
              <a:buChar char="•"/>
              <a:defRPr/>
            </a:pPr>
            <a:r>
              <a:rPr lang="en-US" sz="2600"/>
              <a:t>Speech/Language Impairment</a:t>
            </a:r>
          </a:p>
          <a:p>
            <a:pPr marL="859536" lvl="1" indent="-457200" eaLnBrk="1" fontAlgn="auto" hangingPunct="1">
              <a:spcAft>
                <a:spcPts val="0"/>
              </a:spcAft>
              <a:buFont typeface="Arial" panose="020B0604020202020204" pitchFamily="34" charset="0"/>
              <a:buChar char="•"/>
              <a:defRPr/>
            </a:pPr>
            <a:r>
              <a:rPr lang="en-US" sz="2600"/>
              <a:t>Visual Impairment</a:t>
            </a:r>
          </a:p>
          <a:p>
            <a:pPr marL="859536" lvl="1" indent="-457200" eaLnBrk="1" fontAlgn="auto" hangingPunct="1">
              <a:spcAft>
                <a:spcPts val="0"/>
              </a:spcAft>
              <a:buFont typeface="Arial" panose="020B0604020202020204" pitchFamily="34" charset="0"/>
              <a:buChar char="•"/>
              <a:defRPr/>
            </a:pPr>
            <a:r>
              <a:rPr lang="en-US" sz="2600"/>
              <a:t>Orthopedic Impairment</a:t>
            </a:r>
          </a:p>
          <a:p>
            <a:pPr marL="859536" lvl="1" indent="-457200" eaLnBrk="1" fontAlgn="auto" hangingPunct="1">
              <a:spcAft>
                <a:spcPts val="0"/>
              </a:spcAft>
              <a:buFont typeface="Wingdings" panose="05000000000000000000" pitchFamily="2" charset="2"/>
              <a:buChar char="§"/>
              <a:defRPr/>
            </a:pPr>
            <a:r>
              <a:rPr lang="en-US" sz="2600"/>
              <a:t>	Intellectual Disabilities</a:t>
            </a:r>
          </a:p>
          <a:p>
            <a:pPr marL="859536" lvl="1" indent="-457200" eaLnBrk="1" fontAlgn="auto" hangingPunct="1">
              <a:spcAft>
                <a:spcPts val="0"/>
              </a:spcAft>
              <a:buFont typeface="Arial" panose="020B0604020202020204" pitchFamily="34" charset="0"/>
              <a:buChar char="•"/>
              <a:defRPr/>
            </a:pPr>
            <a:r>
              <a:rPr lang="en-US" sz="2600"/>
              <a:t>Multiple Disabilities</a:t>
            </a:r>
          </a:p>
          <a:p>
            <a:pPr marL="859536" lvl="1" indent="-457200" eaLnBrk="1" fontAlgn="auto" hangingPunct="1">
              <a:spcAft>
                <a:spcPts val="0"/>
              </a:spcAft>
              <a:buFont typeface="Arial" panose="020B0604020202020204" pitchFamily="34" charset="0"/>
              <a:buChar char="•"/>
              <a:defRPr/>
            </a:pPr>
            <a:r>
              <a:rPr lang="en-US" sz="2600"/>
              <a:t>Emotional Disturbance</a:t>
            </a:r>
          </a:p>
          <a:p>
            <a:pPr marL="859536" lvl="1" indent="-457200" eaLnBrk="1" fontAlgn="auto" hangingPunct="1">
              <a:spcAft>
                <a:spcPts val="0"/>
              </a:spcAft>
              <a:buFont typeface="Arial" panose="020B0604020202020204" pitchFamily="34" charset="0"/>
              <a:buChar char="•"/>
              <a:defRPr/>
            </a:pPr>
            <a:r>
              <a:rPr lang="en-US" sz="2600"/>
              <a:t>Specific Learning Disability </a:t>
            </a:r>
          </a:p>
          <a:p>
            <a:pPr marL="859536" lvl="1" indent="-457200" eaLnBrk="1" fontAlgn="auto" hangingPunct="1">
              <a:spcAft>
                <a:spcPts val="0"/>
              </a:spcAft>
              <a:buFont typeface="Arial" panose="020B0604020202020204" pitchFamily="34" charset="0"/>
              <a:buChar char="•"/>
              <a:defRPr/>
            </a:pPr>
            <a:r>
              <a:rPr lang="en-US" sz="2600"/>
              <a:t>Traumatic Brain Injury</a:t>
            </a:r>
          </a:p>
          <a:p>
            <a:pPr marL="859536" lvl="1" indent="-457200" eaLnBrk="1" fontAlgn="auto" hangingPunct="1">
              <a:spcAft>
                <a:spcPts val="0"/>
              </a:spcAft>
              <a:buFont typeface="Arial" panose="020B0604020202020204" pitchFamily="34" charset="0"/>
              <a:buChar char="•"/>
              <a:defRPr/>
            </a:pPr>
            <a:r>
              <a:rPr lang="en-US" sz="2600"/>
              <a:t>Other Health Impairment</a:t>
            </a:r>
          </a:p>
          <a:p>
            <a:pPr marL="640080" lvl="1" indent="-237744" eaLnBrk="1" fontAlgn="auto" hangingPunct="1">
              <a:spcAft>
                <a:spcPts val="0"/>
              </a:spcAft>
              <a:buFont typeface="Verdana"/>
              <a:buNone/>
              <a:defRPr/>
            </a:pPr>
            <a:endParaRPr lang="en-US" sz="2000"/>
          </a:p>
        </p:txBody>
      </p:sp>
      <p:sp>
        <p:nvSpPr>
          <p:cNvPr id="2" name="TextBox 1">
            <a:extLst>
              <a:ext uri="{FF2B5EF4-FFF2-40B4-BE49-F238E27FC236}">
                <a16:creationId xmlns:a16="http://schemas.microsoft.com/office/drawing/2014/main" id="{A31AE3D3-50B6-46FC-9E66-BC9279C4F4F9}"/>
              </a:ext>
            </a:extLst>
          </p:cNvPr>
          <p:cNvSpPr txBox="1"/>
          <p:nvPr/>
        </p:nvSpPr>
        <p:spPr>
          <a:xfrm>
            <a:off x="5630174" y="281796"/>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chemeClr val="accent1"/>
                </a:solidFill>
                <a:latin typeface="Tahoma"/>
                <a:ea typeface="Tahoma"/>
                <a:cs typeface="Arial"/>
              </a:rPr>
              <a:t>Popcorn Reading</a:t>
            </a:r>
            <a:endParaRPr lang="en-US" dirty="0">
              <a:solidFill>
                <a:schemeClr val="accent1"/>
              </a:solidFill>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nodeType="clickPar">
                      <p:stCondLst>
                        <p:cond delay="indefinite"/>
                      </p:stCondLst>
                      <p:childTnLst>
                        <p:par>
                          <p:cTn id="53" fill="hold" nodeType="withGroup">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42" presetClass="entr" presetSubtype="0" fill="hold"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Effect transition="in" filter="fade">
                                      <p:cBhvr>
                                        <p:cTn id="63" dur="1000"/>
                                        <p:tgtEl>
                                          <p:spTgt spid="3">
                                            <p:txEl>
                                              <p:pRg st="8" end="8"/>
                                            </p:txEl>
                                          </p:spTgt>
                                        </p:tgtEl>
                                      </p:cBhvr>
                                    </p:animEffect>
                                    <p:anim calcmode="lin" valueType="num">
                                      <p:cBhvr>
                                        <p:cTn id="6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nodeType="clickPar">
                      <p:stCondLst>
                        <p:cond delay="indefinite"/>
                      </p:stCondLst>
                      <p:childTnLst>
                        <p:par>
                          <p:cTn id="67" fill="hold" nodeType="withGroup">
                            <p:stCondLst>
                              <p:cond delay="0"/>
                            </p:stCondLst>
                            <p:childTnLst>
                              <p:par>
                                <p:cTn id="68" presetID="42" presetClass="entr" presetSubtype="0" fill="hold" nodeType="clickEffect">
                                  <p:stCondLst>
                                    <p:cond delay="0"/>
                                  </p:stCondLst>
                                  <p:childTnLst>
                                    <p:set>
                                      <p:cBhvr>
                                        <p:cTn id="69" dur="1" fill="hold">
                                          <p:stCondLst>
                                            <p:cond delay="0"/>
                                          </p:stCondLst>
                                        </p:cTn>
                                        <p:tgtEl>
                                          <p:spTgt spid="3">
                                            <p:txEl>
                                              <p:pRg st="9" end="9"/>
                                            </p:txEl>
                                          </p:spTgt>
                                        </p:tgtEl>
                                        <p:attrNameLst>
                                          <p:attrName>style.visibility</p:attrName>
                                        </p:attrNameLst>
                                      </p:cBhvr>
                                      <p:to>
                                        <p:strVal val="visible"/>
                                      </p:to>
                                    </p:set>
                                    <p:animEffect transition="in" filter="fade">
                                      <p:cBhvr>
                                        <p:cTn id="70" dur="1000"/>
                                        <p:tgtEl>
                                          <p:spTgt spid="3">
                                            <p:txEl>
                                              <p:pRg st="9" end="9"/>
                                            </p:txEl>
                                          </p:spTgt>
                                        </p:tgtEl>
                                      </p:cBhvr>
                                    </p:animEffect>
                                    <p:anim calcmode="lin" valueType="num">
                                      <p:cBhvr>
                                        <p:cTn id="71"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73" fill="hold" nodeType="clickPar">
                      <p:stCondLst>
                        <p:cond delay="indefinite"/>
                      </p:stCondLst>
                      <p:childTnLst>
                        <p:par>
                          <p:cTn id="74" fill="hold" nodeType="withGroup">
                            <p:stCondLst>
                              <p:cond delay="0"/>
                            </p:stCondLst>
                            <p:childTnLst>
                              <p:par>
                                <p:cTn id="75" presetID="42" presetClass="entr" presetSubtype="0" fill="hold" nodeType="clickEffect">
                                  <p:stCondLst>
                                    <p:cond delay="0"/>
                                  </p:stCondLst>
                                  <p:childTnLst>
                                    <p:set>
                                      <p:cBhvr>
                                        <p:cTn id="76" dur="1" fill="hold">
                                          <p:stCondLst>
                                            <p:cond delay="0"/>
                                          </p:stCondLst>
                                        </p:cTn>
                                        <p:tgtEl>
                                          <p:spTgt spid="3">
                                            <p:txEl>
                                              <p:pRg st="10" end="10"/>
                                            </p:txEl>
                                          </p:spTgt>
                                        </p:tgtEl>
                                        <p:attrNameLst>
                                          <p:attrName>style.visibility</p:attrName>
                                        </p:attrNameLst>
                                      </p:cBhvr>
                                      <p:to>
                                        <p:strVal val="visible"/>
                                      </p:to>
                                    </p:set>
                                    <p:animEffect transition="in" filter="fade">
                                      <p:cBhvr>
                                        <p:cTn id="77" dur="1000"/>
                                        <p:tgtEl>
                                          <p:spTgt spid="3">
                                            <p:txEl>
                                              <p:pRg st="10" end="10"/>
                                            </p:txEl>
                                          </p:spTgt>
                                        </p:tgtEl>
                                      </p:cBhvr>
                                    </p:animEffect>
                                    <p:anim calcmode="lin" valueType="num">
                                      <p:cBhvr>
                                        <p:cTn id="78"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79"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80" fill="hold" nodeType="clickPar">
                      <p:stCondLst>
                        <p:cond delay="indefinite"/>
                      </p:stCondLst>
                      <p:childTnLst>
                        <p:par>
                          <p:cTn id="81" fill="hold" nodeType="withGroup">
                            <p:stCondLst>
                              <p:cond delay="0"/>
                            </p:stCondLst>
                            <p:childTnLst>
                              <p:par>
                                <p:cTn id="82" presetID="42" presetClass="entr" presetSubtype="0" fill="hold" nodeType="clickEffect">
                                  <p:stCondLst>
                                    <p:cond delay="0"/>
                                  </p:stCondLst>
                                  <p:childTnLst>
                                    <p:set>
                                      <p:cBhvr>
                                        <p:cTn id="83" dur="1" fill="hold">
                                          <p:stCondLst>
                                            <p:cond delay="0"/>
                                          </p:stCondLst>
                                        </p:cTn>
                                        <p:tgtEl>
                                          <p:spTgt spid="3">
                                            <p:txEl>
                                              <p:pRg st="11" end="11"/>
                                            </p:txEl>
                                          </p:spTgt>
                                        </p:tgtEl>
                                        <p:attrNameLst>
                                          <p:attrName>style.visibility</p:attrName>
                                        </p:attrNameLst>
                                      </p:cBhvr>
                                      <p:to>
                                        <p:strVal val="visible"/>
                                      </p:to>
                                    </p:set>
                                    <p:animEffect transition="in" filter="fade">
                                      <p:cBhvr>
                                        <p:cTn id="84" dur="1000"/>
                                        <p:tgtEl>
                                          <p:spTgt spid="3">
                                            <p:txEl>
                                              <p:pRg st="11" end="11"/>
                                            </p:txEl>
                                          </p:spTgt>
                                        </p:tgtEl>
                                      </p:cBhvr>
                                    </p:animEffect>
                                    <p:anim calcmode="lin" valueType="num">
                                      <p:cBhvr>
                                        <p:cTn id="85"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86"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87" fill="hold" nodeType="clickPar">
                      <p:stCondLst>
                        <p:cond delay="indefinite"/>
                      </p:stCondLst>
                      <p:childTnLst>
                        <p:par>
                          <p:cTn id="88" fill="hold" nodeType="withGroup">
                            <p:stCondLst>
                              <p:cond delay="0"/>
                            </p:stCondLst>
                            <p:childTnLst>
                              <p:par>
                                <p:cTn id="89" presetID="42" presetClass="entr" presetSubtype="0" fill="hold" nodeType="clickEffect">
                                  <p:stCondLst>
                                    <p:cond delay="0"/>
                                  </p:stCondLst>
                                  <p:childTnLst>
                                    <p:set>
                                      <p:cBhvr>
                                        <p:cTn id="90" dur="1" fill="hold">
                                          <p:stCondLst>
                                            <p:cond delay="0"/>
                                          </p:stCondLst>
                                        </p:cTn>
                                        <p:tgtEl>
                                          <p:spTgt spid="3">
                                            <p:txEl>
                                              <p:pRg st="12" end="12"/>
                                            </p:txEl>
                                          </p:spTgt>
                                        </p:tgtEl>
                                        <p:attrNameLst>
                                          <p:attrName>style.visibility</p:attrName>
                                        </p:attrNameLst>
                                      </p:cBhvr>
                                      <p:to>
                                        <p:strVal val="visible"/>
                                      </p:to>
                                    </p:set>
                                    <p:animEffect transition="in" filter="fade">
                                      <p:cBhvr>
                                        <p:cTn id="91" dur="1000"/>
                                        <p:tgtEl>
                                          <p:spTgt spid="3">
                                            <p:txEl>
                                              <p:pRg st="12" end="12"/>
                                            </p:txEl>
                                          </p:spTgt>
                                        </p:tgtEl>
                                      </p:cBhvr>
                                    </p:animEffect>
                                    <p:anim calcmode="lin" valueType="num">
                                      <p:cBhvr>
                                        <p:cTn id="92"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93" dur="1000" fill="hold"/>
                                        <p:tgtEl>
                                          <p:spTgt spid="3">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le 1">
            <a:extLst>
              <a:ext uri="{FF2B5EF4-FFF2-40B4-BE49-F238E27FC236}">
                <a16:creationId xmlns:a16="http://schemas.microsoft.com/office/drawing/2014/main" id="{145FDBC6-68B7-4398-8978-201311554D37}"/>
              </a:ext>
            </a:extLst>
          </p:cNvPr>
          <p:cNvSpPr>
            <a:spLocks noGrp="1"/>
          </p:cNvSpPr>
          <p:nvPr>
            <p:ph type="title"/>
          </p:nvPr>
        </p:nvSpPr>
        <p:spPr>
          <a:xfrm>
            <a:off x="28575" y="169863"/>
            <a:ext cx="7848600" cy="990600"/>
          </a:xfrm>
        </p:spPr>
        <p:txBody>
          <a:bodyPr/>
          <a:lstStyle/>
          <a:p>
            <a:pPr marL="484188" eaLnBrk="1" hangingPunct="1">
              <a:lnSpc>
                <a:spcPct val="80000"/>
              </a:lnSpc>
            </a:pPr>
            <a:r>
              <a:rPr lang="en-US" altLang="en-US" sz="3600"/>
              <a:t>The IEP is Created By a Team</a:t>
            </a:r>
          </a:p>
        </p:txBody>
      </p:sp>
      <p:sp>
        <p:nvSpPr>
          <p:cNvPr id="3" name="Text Placeholder 2">
            <a:extLst>
              <a:ext uri="{FF2B5EF4-FFF2-40B4-BE49-F238E27FC236}">
                <a16:creationId xmlns:a16="http://schemas.microsoft.com/office/drawing/2014/main" id="{A80B98F3-C1D5-44A8-A181-DE4880843164}"/>
              </a:ext>
            </a:extLst>
          </p:cNvPr>
          <p:cNvSpPr>
            <a:spLocks noGrp="1"/>
          </p:cNvSpPr>
          <p:nvPr>
            <p:ph type="body" sz="half" idx="1"/>
          </p:nvPr>
        </p:nvSpPr>
        <p:spPr>
          <a:xfrm>
            <a:off x="1371600" y="2590800"/>
            <a:ext cx="7772400" cy="3733800"/>
          </a:xfrm>
        </p:spPr>
        <p:txBody>
          <a:bodyPr rtlCol="0">
            <a:normAutofit lnSpcReduction="10000"/>
          </a:bodyPr>
          <a:lstStyle/>
          <a:p>
            <a:pPr marL="0" indent="-283464" eaLnBrk="1" fontAlgn="auto" hangingPunct="1">
              <a:lnSpc>
                <a:spcPct val="120000"/>
              </a:lnSpc>
              <a:spcBef>
                <a:spcPct val="0"/>
              </a:spcBef>
              <a:spcAft>
                <a:spcPts val="0"/>
              </a:spcAft>
              <a:buFont typeface="Courier New" pitchFamily="49" charset="0"/>
              <a:buChar char="o"/>
              <a:defRPr/>
            </a:pPr>
            <a:r>
              <a:rPr lang="en-US" sz="2600">
                <a:ea typeface="Cambria" pitchFamily="-111" charset="0"/>
              </a:rPr>
              <a:t>An administrator or designee</a:t>
            </a:r>
          </a:p>
          <a:p>
            <a:pPr marL="0" indent="-283464" eaLnBrk="1" fontAlgn="auto" hangingPunct="1">
              <a:lnSpc>
                <a:spcPct val="120000"/>
              </a:lnSpc>
              <a:spcBef>
                <a:spcPct val="0"/>
              </a:spcBef>
              <a:spcAft>
                <a:spcPts val="0"/>
              </a:spcAft>
              <a:buFont typeface="Courier New" pitchFamily="49" charset="0"/>
              <a:buChar char="o"/>
              <a:defRPr/>
            </a:pPr>
            <a:r>
              <a:rPr lang="en-US" sz="2600">
                <a:ea typeface="Cambria" pitchFamily="-111" charset="0"/>
              </a:rPr>
              <a:t>Parent(s), educational rights holder, and/or CASA</a:t>
            </a:r>
          </a:p>
          <a:p>
            <a:pPr marL="0" indent="-283464" eaLnBrk="1" fontAlgn="auto" hangingPunct="1">
              <a:lnSpc>
                <a:spcPct val="120000"/>
              </a:lnSpc>
              <a:spcBef>
                <a:spcPct val="0"/>
              </a:spcBef>
              <a:spcAft>
                <a:spcPts val="0"/>
              </a:spcAft>
              <a:buFont typeface="Courier New" pitchFamily="49" charset="0"/>
              <a:buChar char="o"/>
              <a:defRPr/>
            </a:pPr>
            <a:r>
              <a:rPr lang="en-US" sz="2600">
                <a:ea typeface="Cambria" pitchFamily="-111" charset="0"/>
              </a:rPr>
              <a:t>Student’s teacher(s)</a:t>
            </a:r>
          </a:p>
          <a:p>
            <a:pPr marL="0" indent="-283464" eaLnBrk="1" fontAlgn="auto" hangingPunct="1">
              <a:lnSpc>
                <a:spcPct val="120000"/>
              </a:lnSpc>
              <a:spcBef>
                <a:spcPct val="0"/>
              </a:spcBef>
              <a:spcAft>
                <a:spcPts val="0"/>
              </a:spcAft>
              <a:buFont typeface="Courier New" pitchFamily="49" charset="0"/>
              <a:buChar char="o"/>
              <a:defRPr/>
            </a:pPr>
            <a:r>
              <a:rPr lang="en-US" sz="2600">
                <a:ea typeface="Cambria" pitchFamily="-111" charset="0"/>
              </a:rPr>
              <a:t>Student when appropriate</a:t>
            </a:r>
          </a:p>
          <a:p>
            <a:pPr marL="0" indent="-283464" eaLnBrk="1" fontAlgn="auto" hangingPunct="1">
              <a:lnSpc>
                <a:spcPct val="120000"/>
              </a:lnSpc>
              <a:spcBef>
                <a:spcPct val="0"/>
              </a:spcBef>
              <a:spcAft>
                <a:spcPts val="0"/>
              </a:spcAft>
              <a:buFont typeface="Courier New" pitchFamily="49" charset="0"/>
              <a:buChar char="o"/>
              <a:defRPr/>
            </a:pPr>
            <a:r>
              <a:rPr lang="en-US" sz="2600">
                <a:ea typeface="Cambria" pitchFamily="-111" charset="0"/>
              </a:rPr>
              <a:t>A person who has conducted or is knowledgeable         about and qualified to interpret the assessment results</a:t>
            </a:r>
          </a:p>
          <a:p>
            <a:pPr marL="0" indent="0" eaLnBrk="1" fontAlgn="auto" hangingPunct="1">
              <a:lnSpc>
                <a:spcPct val="120000"/>
              </a:lnSpc>
              <a:spcBef>
                <a:spcPct val="0"/>
              </a:spcBef>
              <a:spcAft>
                <a:spcPts val="0"/>
              </a:spcAft>
              <a:buFont typeface="Courier New" pitchFamily="49" charset="0"/>
              <a:buChar char="o"/>
              <a:defRPr/>
            </a:pPr>
            <a:r>
              <a:rPr lang="en-US" sz="2600">
                <a:ea typeface="Cambria" pitchFamily="-111" charset="0"/>
              </a:rPr>
              <a:t>When appropriate, other personnel such as representatives of other agencies</a:t>
            </a:r>
          </a:p>
          <a:p>
            <a:pPr marL="365760" indent="-283464" eaLnBrk="1" fontAlgn="auto" hangingPunct="1">
              <a:spcAft>
                <a:spcPts val="0"/>
              </a:spcAft>
              <a:buFont typeface="Wingdings" pitchFamily="2" charset="2"/>
              <a:buNone/>
              <a:defRPr/>
            </a:pPr>
            <a:endParaRPr lang="en-US" sz="3800">
              <a:latin typeface="+mj-lt"/>
            </a:endParaRPr>
          </a:p>
        </p:txBody>
      </p:sp>
      <p:sp>
        <p:nvSpPr>
          <p:cNvPr id="13316" name="Rectangle 3">
            <a:extLst>
              <a:ext uri="{FF2B5EF4-FFF2-40B4-BE49-F238E27FC236}">
                <a16:creationId xmlns:a16="http://schemas.microsoft.com/office/drawing/2014/main" id="{E2950561-1D89-4E86-84A6-C53BAAC5C154}"/>
              </a:ext>
            </a:extLst>
          </p:cNvPr>
          <p:cNvSpPr>
            <a:spLocks noChangeArrowheads="1"/>
          </p:cNvSpPr>
          <p:nvPr/>
        </p:nvSpPr>
        <p:spPr bwMode="auto">
          <a:xfrm>
            <a:off x="1143000" y="1905000"/>
            <a:ext cx="6324600" cy="492125"/>
          </a:xfrm>
          <a:prstGeom prst="rect">
            <a:avLst/>
          </a:prstGeom>
          <a:noFill/>
          <a:ln w="9525">
            <a:noFill/>
            <a:miter lim="800000"/>
            <a:headEnd/>
            <a:tailEnd/>
          </a:ln>
        </p:spPr>
        <p:txBody>
          <a:bodyPr>
            <a:spAutoFit/>
          </a:bodyPr>
          <a:lstStyle/>
          <a:p>
            <a:pPr eaLnBrk="1" hangingPunct="1">
              <a:defRPr/>
            </a:pPr>
            <a:r>
              <a:rPr lang="en-US" sz="2600">
                <a:latin typeface="+mn-lt"/>
                <a:cs typeface="Arial" charset="0"/>
              </a:rPr>
              <a:t>The team includes:</a:t>
            </a:r>
          </a:p>
        </p:txBody>
      </p:sp>
      <p:pic>
        <p:nvPicPr>
          <p:cNvPr id="105477" name="Picture 1">
            <a:extLst>
              <a:ext uri="{FF2B5EF4-FFF2-40B4-BE49-F238E27FC236}">
                <a16:creationId xmlns:a16="http://schemas.microsoft.com/office/drawing/2014/main" id="{62892FAF-78D6-482A-A5F1-1465F015B4B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969963"/>
            <a:ext cx="2587625" cy="162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478" name="Picture 7" descr="ObjectiveEd: IEP Meetings | Paths to Technology | Perkins eLearning">
            <a:extLst>
              <a:ext uri="{FF2B5EF4-FFF2-40B4-BE49-F238E27FC236}">
                <a16:creationId xmlns:a16="http://schemas.microsoft.com/office/drawing/2014/main" id="{E432F130-F974-4518-8B4B-D86832C7B9F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72100" y="893763"/>
            <a:ext cx="3030538" cy="169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itle 4">
            <a:extLst>
              <a:ext uri="{FF2B5EF4-FFF2-40B4-BE49-F238E27FC236}">
                <a16:creationId xmlns:a16="http://schemas.microsoft.com/office/drawing/2014/main" id="{8D912EB3-F5A9-4299-A666-C3767DAC4ACA}"/>
              </a:ext>
            </a:extLst>
          </p:cNvPr>
          <p:cNvSpPr>
            <a:spLocks noGrp="1"/>
          </p:cNvSpPr>
          <p:nvPr>
            <p:ph type="title"/>
          </p:nvPr>
        </p:nvSpPr>
        <p:spPr>
          <a:xfrm>
            <a:off x="457200" y="273050"/>
            <a:ext cx="3008313" cy="1162050"/>
          </a:xfrm>
        </p:spPr>
        <p:txBody>
          <a:bodyPr vert="horz" wrap="square" lIns="91440" tIns="45720" rIns="91440" bIns="45720" numCol="1" anchor="b" anchorCtr="0" compatLnSpc="1">
            <a:prstTxWarp prst="textNoShape">
              <a:avLst/>
            </a:prstTxWarp>
            <a:normAutofit fontScale="90000"/>
          </a:bodyPr>
          <a:lstStyle/>
          <a:p>
            <a:r>
              <a:rPr lang="en-US" altLang="en-US" kern="1200" dirty="0"/>
              <a:t>What </a:t>
            </a:r>
            <a:r>
              <a:rPr lang="en-US" altLang="en-US" dirty="0"/>
              <a:t>could her CASA advocate</a:t>
            </a:r>
            <a:r>
              <a:rPr lang="en-US" altLang="en-US" kern="1200" dirty="0"/>
              <a:t> </a:t>
            </a:r>
            <a:r>
              <a:rPr lang="en-US" altLang="en-US" dirty="0"/>
              <a:t>as accommodations or modifications</a:t>
            </a:r>
            <a:r>
              <a:rPr lang="en-US" altLang="en-US" kern="1200" dirty="0"/>
              <a:t> on an IEP?</a:t>
            </a:r>
          </a:p>
        </p:txBody>
      </p:sp>
      <p:sp>
        <p:nvSpPr>
          <p:cNvPr id="19" name="Content Placeholder 18">
            <a:extLst>
              <a:ext uri="{FF2B5EF4-FFF2-40B4-BE49-F238E27FC236}">
                <a16:creationId xmlns:a16="http://schemas.microsoft.com/office/drawing/2014/main" id="{E130D042-1EF3-4E6E-9509-AF80B95F45CD}"/>
              </a:ext>
            </a:extLst>
          </p:cNvPr>
          <p:cNvSpPr>
            <a:spLocks noGrp="1"/>
          </p:cNvSpPr>
          <p:nvPr>
            <p:ph type="body" sz="half" idx="2"/>
          </p:nvPr>
        </p:nvSpPr>
        <p:spPr>
          <a:xfrm>
            <a:off x="457200" y="1435100"/>
            <a:ext cx="3008313" cy="4691063"/>
          </a:xfrm>
        </p:spPr>
        <p:txBody>
          <a:bodyPr wrap="square" anchor="t">
            <a:normAutofit/>
          </a:bodyPr>
          <a:lstStyle/>
          <a:p>
            <a:endParaRPr lang="en-US"/>
          </a:p>
          <a:p>
            <a:r>
              <a:rPr lang="en-US" sz="4000" dirty="0">
                <a:solidFill>
                  <a:schemeClr val="accent1"/>
                </a:solidFill>
              </a:rPr>
              <a:t>Discussion</a:t>
            </a:r>
            <a:endParaRPr lang="en-US" sz="4000" dirty="0">
              <a:solidFill>
                <a:schemeClr val="accent1"/>
              </a:solidFill>
              <a:cs typeface="Calibri"/>
            </a:endParaRPr>
          </a:p>
        </p:txBody>
      </p:sp>
      <p:sp>
        <p:nvSpPr>
          <p:cNvPr id="8" name="TextBox 7">
            <a:extLst>
              <a:ext uri="{FF2B5EF4-FFF2-40B4-BE49-F238E27FC236}">
                <a16:creationId xmlns:a16="http://schemas.microsoft.com/office/drawing/2014/main" id="{74974A0E-31F9-41DE-B5FA-4EB3ED1BA2E9}"/>
              </a:ext>
            </a:extLst>
          </p:cNvPr>
          <p:cNvSpPr txBox="1"/>
          <p:nvPr/>
        </p:nvSpPr>
        <p:spPr bwMode="auto">
          <a:xfrm>
            <a:off x="4645025" y="1535113"/>
            <a:ext cx="4041775" cy="639762"/>
          </a:xfrm>
          <a:prstGeom prst="rect">
            <a:avLst/>
          </a:prstGeom>
          <a:noFill/>
          <a:ln>
            <a:noFill/>
          </a:ln>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p>
            <a:pPr>
              <a:spcBef>
                <a:spcPct val="20000"/>
              </a:spcBef>
            </a:pPr>
            <a:endParaRPr lang="en-US" sz="2400" b="1" kern="1200" dirty="0">
              <a:latin typeface="+mn-lt"/>
              <a:cs typeface="Calibri"/>
            </a:endParaRPr>
          </a:p>
        </p:txBody>
      </p:sp>
      <p:graphicFrame>
        <p:nvGraphicFramePr>
          <p:cNvPr id="109573" name="Content Placeholder 2">
            <a:extLst>
              <a:ext uri="{FF2B5EF4-FFF2-40B4-BE49-F238E27FC236}">
                <a16:creationId xmlns:a16="http://schemas.microsoft.com/office/drawing/2014/main" id="{B035595F-9502-4BAA-ADA3-1DDF76D29F4B}"/>
              </a:ext>
            </a:extLst>
          </p:cNvPr>
          <p:cNvGraphicFramePr>
            <a:graphicFrameLocks noGrp="1"/>
          </p:cNvGraphicFramePr>
          <p:nvPr>
            <p:ph idx="1"/>
            <p:extLst>
              <p:ext uri="{D42A27DB-BD31-4B8C-83A1-F6EECF244321}">
                <p14:modId xmlns:p14="http://schemas.microsoft.com/office/powerpoint/2010/main" val="1771061940"/>
              </p:ext>
            </p:extLst>
          </p:nvPr>
        </p:nvGraphicFramePr>
        <p:xfrm>
          <a:off x="3575050" y="273050"/>
          <a:ext cx="5111750" cy="58531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7" name="Title 1">
            <a:extLst>
              <a:ext uri="{FF2B5EF4-FFF2-40B4-BE49-F238E27FC236}">
                <a16:creationId xmlns:a16="http://schemas.microsoft.com/office/drawing/2014/main" id="{7CA55267-6BF3-432B-A8D1-51A664047911}"/>
              </a:ext>
            </a:extLst>
          </p:cNvPr>
          <p:cNvSpPr>
            <a:spLocks noGrp="1"/>
          </p:cNvSpPr>
          <p:nvPr>
            <p:ph type="title"/>
          </p:nvPr>
        </p:nvSpPr>
        <p:spPr>
          <a:xfrm>
            <a:off x="457200" y="274638"/>
            <a:ext cx="8229600" cy="1143000"/>
          </a:xfrm>
        </p:spPr>
        <p:txBody>
          <a:bodyPr wrap="square" anchor="ctr">
            <a:normAutofit/>
          </a:bodyPr>
          <a:lstStyle/>
          <a:p>
            <a:r>
              <a:rPr lang="en-US" altLang="en-US" b="1"/>
              <a:t>After the IEP is Implemented </a:t>
            </a:r>
          </a:p>
        </p:txBody>
      </p:sp>
      <p:sp>
        <p:nvSpPr>
          <p:cNvPr id="3" name="Subtitle 2">
            <a:extLst>
              <a:ext uri="{FF2B5EF4-FFF2-40B4-BE49-F238E27FC236}">
                <a16:creationId xmlns:a16="http://schemas.microsoft.com/office/drawing/2014/main" id="{C7B0F86F-E8EA-446B-AC73-53003DC81CC3}"/>
              </a:ext>
            </a:extLst>
          </p:cNvPr>
          <p:cNvSpPr>
            <a:spLocks noGrp="1"/>
          </p:cNvSpPr>
          <p:nvPr>
            <p:ph sz="half" idx="1"/>
          </p:nvPr>
        </p:nvSpPr>
        <p:spPr>
          <a:xfrm>
            <a:off x="457200" y="1600200"/>
            <a:ext cx="4038600" cy="4525963"/>
          </a:xfrm>
        </p:spPr>
        <p:txBody>
          <a:bodyPr wrap="square" anchor="t">
            <a:normAutofit/>
          </a:bodyPr>
          <a:lstStyle/>
          <a:p>
            <a:pPr>
              <a:lnSpc>
                <a:spcPct val="90000"/>
              </a:lnSpc>
              <a:defRPr/>
            </a:pPr>
            <a:r>
              <a:rPr lang="en-US" sz="2400"/>
              <a:t>Monitor the child’s progress</a:t>
            </a:r>
          </a:p>
          <a:p>
            <a:pPr>
              <a:lnSpc>
                <a:spcPct val="90000"/>
              </a:lnSpc>
              <a:defRPr/>
            </a:pPr>
            <a:r>
              <a:rPr lang="en-US" sz="2400"/>
              <a:t>If your child is not progressing as anticipated, you can request a review at any time</a:t>
            </a:r>
          </a:p>
          <a:p>
            <a:pPr>
              <a:lnSpc>
                <a:spcPct val="90000"/>
              </a:lnSpc>
              <a:defRPr/>
            </a:pPr>
            <a:r>
              <a:rPr lang="en-US" sz="2400"/>
              <a:t>If your child seems to need additional services, request an IEP meeting to address suspected problems</a:t>
            </a:r>
          </a:p>
        </p:txBody>
      </p:sp>
      <p:pic>
        <p:nvPicPr>
          <p:cNvPr id="123906" name="Picture 4" descr="VFC_PowerPoint_backgrounds-01.png">
            <a:extLst>
              <a:ext uri="{FF2B5EF4-FFF2-40B4-BE49-F238E27FC236}">
                <a16:creationId xmlns:a16="http://schemas.microsoft.com/office/drawing/2014/main" id="{98D91992-13C4-473E-8040-B485C03F809B}"/>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bwMode="auto">
          <a:xfrm>
            <a:off x="4648200" y="2348706"/>
            <a:ext cx="4038600" cy="302895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 name="Picture 3" descr="A picture containing person, sky, child&#10;&#10;Description automatically generated">
            <a:extLst>
              <a:ext uri="{FF2B5EF4-FFF2-40B4-BE49-F238E27FC236}">
                <a16:creationId xmlns:a16="http://schemas.microsoft.com/office/drawing/2014/main" id="{A08F5738-5E02-41C6-BD5A-0C6D77790251}"/>
              </a:ext>
            </a:extLst>
          </p:cNvPr>
          <p:cNvPicPr>
            <a:picLocks noChangeAspect="1"/>
          </p:cNvPicPr>
          <p:nvPr/>
        </p:nvPicPr>
        <p:blipFill>
          <a:blip r:embed="rId4">
            <a:extLst>
              <a:ext uri="{837473B0-CC2E-450A-ABE3-18F120FF3D39}">
                <a1611:picAttrSrcUrl xmlns="" xmlns:a1611="http://schemas.microsoft.com/office/drawing/2016/11/main" r:id="rId5"/>
              </a:ext>
            </a:extLst>
          </a:blip>
          <a:stretch>
            <a:fillRect/>
          </a:stretch>
        </p:blipFill>
        <p:spPr>
          <a:xfrm>
            <a:off x="4682532" y="2055390"/>
            <a:ext cx="3949002" cy="2219681"/>
          </a:xfrm>
          <a:prstGeom prst="rect">
            <a:avLst/>
          </a:prstGeom>
        </p:spPr>
      </p:pic>
      <p:sp>
        <p:nvSpPr>
          <p:cNvPr id="4" name="TextBox 3">
            <a:extLst>
              <a:ext uri="{FF2B5EF4-FFF2-40B4-BE49-F238E27FC236}">
                <a16:creationId xmlns:a16="http://schemas.microsoft.com/office/drawing/2014/main" id="{C83E20D8-210E-4D04-8EC0-C8F76B40ABBC}"/>
              </a:ext>
            </a:extLst>
          </p:cNvPr>
          <p:cNvSpPr txBox="1"/>
          <p:nvPr/>
        </p:nvSpPr>
        <p:spPr>
          <a:xfrm>
            <a:off x="3665137" y="3043378"/>
            <a:ext cx="2994408" cy="644071"/>
          </a:xfrm>
          <a:prstGeom prst="rect">
            <a:avLst/>
          </a:prstGeom>
        </p:spPr>
        <p:txBody>
          <a:bodyPr lIns="91440" tIns="45720" rIns="91440" bIns="45720" anchor="t">
            <a:normAutofit/>
          </a:bodyPr>
          <a:lstStyle/>
          <a:p>
            <a:endParaRPr lang="en-US" dirty="0">
              <a:latin typeface="Tahoma"/>
              <a:ea typeface="Tahoma"/>
              <a:cs typeface="Arial"/>
            </a:endParaRPr>
          </a:p>
        </p:txBody>
      </p:sp>
      <p:sp>
        <p:nvSpPr>
          <p:cNvPr id="5" name="TextBox 4">
            <a:extLst>
              <a:ext uri="{FF2B5EF4-FFF2-40B4-BE49-F238E27FC236}">
                <a16:creationId xmlns:a16="http://schemas.microsoft.com/office/drawing/2014/main" id="{345DBE25-2212-4502-8367-D741F1300994}"/>
              </a:ext>
            </a:extLst>
          </p:cNvPr>
          <p:cNvSpPr txBox="1"/>
          <p:nvPr/>
        </p:nvSpPr>
        <p:spPr>
          <a:xfrm>
            <a:off x="2064589" y="5463064"/>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chemeClr val="accent1"/>
                </a:solidFill>
                <a:latin typeface="Tahoma"/>
                <a:ea typeface="Tahoma"/>
                <a:cs typeface="Arial"/>
              </a:rPr>
              <a:t>Brain Break</a:t>
            </a:r>
            <a:endParaRPr lang="en-US" dirty="0">
              <a:solidFill>
                <a:schemeClr val="accent1"/>
              </a:solidFill>
              <a:ea typeface="Tahoma"/>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C98A705-9051-41B3-82B4-461D568113D9}"/>
              </a:ext>
            </a:extLst>
          </p:cNvPr>
          <p:cNvSpPr txBox="1"/>
          <p:nvPr/>
        </p:nvSpPr>
        <p:spPr bwMode="auto">
          <a:xfrm>
            <a:off x="457200" y="274638"/>
            <a:ext cx="8229600" cy="1143000"/>
          </a:xfrm>
          <a:prstGeom prst="rect">
            <a:avLst/>
          </a:prstGeom>
          <a:no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algn="ctr">
              <a:spcAft>
                <a:spcPts val="600"/>
              </a:spcAft>
            </a:pPr>
            <a:r>
              <a:rPr lang="en-US" sz="4400" kern="1200">
                <a:latin typeface="+mj-lt"/>
                <a:ea typeface="+mj-ea"/>
                <a:cs typeface="+mj-cs"/>
                <a:hlinkClick r:id="rId4"/>
              </a:rPr>
              <a:t>Caleb</a:t>
            </a:r>
            <a:endParaRPr lang="en-US" sz="4400" kern="1200">
              <a:latin typeface="+mj-lt"/>
              <a:ea typeface="+mj-ea"/>
              <a:cs typeface="+mj-cs"/>
            </a:endParaRPr>
          </a:p>
        </p:txBody>
      </p:sp>
      <p:graphicFrame>
        <p:nvGraphicFramePr>
          <p:cNvPr id="134149" name="TextBox 1">
            <a:extLst>
              <a:ext uri="{FF2B5EF4-FFF2-40B4-BE49-F238E27FC236}">
                <a16:creationId xmlns:a16="http://schemas.microsoft.com/office/drawing/2014/main" id="{9191DA5D-E518-44FD-9F56-83C6E674582A}"/>
              </a:ext>
            </a:extLst>
          </p:cNvPr>
          <p:cNvGraphicFramePr/>
          <p:nvPr>
            <p:extLst>
              <p:ext uri="{D42A27DB-BD31-4B8C-83A1-F6EECF244321}">
                <p14:modId xmlns:p14="http://schemas.microsoft.com/office/powerpoint/2010/main" val="2242369429"/>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12" name="Picture 12">
            <a:hlinkClick r:id="" action="ppaction://media"/>
            <a:extLst>
              <a:ext uri="{FF2B5EF4-FFF2-40B4-BE49-F238E27FC236}">
                <a16:creationId xmlns:a16="http://schemas.microsoft.com/office/drawing/2014/main" id="{63D2CF2B-1366-4484-A671-BF6736361486}"/>
              </a:ext>
            </a:extLst>
          </p:cNvPr>
          <p:cNvPicPr>
            <a:picLocks noRot="1" noChangeAspect="1"/>
          </p:cNvPicPr>
          <p:nvPr>
            <a:videoFile r:link="rId1"/>
          </p:nvPr>
        </p:nvPicPr>
        <p:blipFill>
          <a:blip r:embed="rId10"/>
          <a:stretch>
            <a:fillRect/>
          </a:stretch>
        </p:blipFill>
        <p:spPr>
          <a:xfrm>
            <a:off x="1821264" y="384663"/>
            <a:ext cx="4572000" cy="257175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F15C7F86-1DD3-44FA-804C-5CEC07EDBF42}"/>
              </a:ext>
            </a:extLst>
          </p:cNvPr>
          <p:cNvSpPr>
            <a:spLocks noGrp="1"/>
          </p:cNvSpPr>
          <p:nvPr>
            <p:ph type="title"/>
          </p:nvPr>
        </p:nvSpPr>
        <p:spPr/>
        <p:txBody>
          <a:bodyPr/>
          <a:lstStyle/>
          <a:p>
            <a:endParaRPr lang="en-US" altLang="en-US"/>
          </a:p>
        </p:txBody>
      </p:sp>
      <p:sp>
        <p:nvSpPr>
          <p:cNvPr id="22531" name="Content Placeholder 2">
            <a:extLst>
              <a:ext uri="{FF2B5EF4-FFF2-40B4-BE49-F238E27FC236}">
                <a16:creationId xmlns:a16="http://schemas.microsoft.com/office/drawing/2014/main" id="{F00D007D-7679-4B08-B664-D476AB304363}"/>
              </a:ext>
            </a:extLst>
          </p:cNvPr>
          <p:cNvSpPr>
            <a:spLocks noGrp="1"/>
          </p:cNvSpPr>
          <p:nvPr>
            <p:ph idx="1"/>
          </p:nvPr>
        </p:nvSpPr>
        <p:spPr>
          <a:xfrm>
            <a:off x="304800" y="1676400"/>
            <a:ext cx="8229600" cy="4525963"/>
          </a:xfrm>
        </p:spPr>
        <p:txBody>
          <a:bodyPr/>
          <a:lstStyle/>
          <a:p>
            <a:pPr marL="0" indent="0">
              <a:buFont typeface="Arial" panose="020B0604020202020204" pitchFamily="34" charset="0"/>
              <a:buNone/>
            </a:pPr>
            <a:r>
              <a:rPr lang="en-US" altLang="en-US"/>
              <a:t>How do </a:t>
            </a:r>
          </a:p>
        </p:txBody>
      </p:sp>
      <p:pic>
        <p:nvPicPr>
          <p:cNvPr id="22532" name="Picture 9">
            <a:extLst>
              <a:ext uri="{FF2B5EF4-FFF2-40B4-BE49-F238E27FC236}">
                <a16:creationId xmlns:a16="http://schemas.microsoft.com/office/drawing/2014/main" id="{5ACFD972-820D-43AC-B209-B75BBBF6F7B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5888" y="0"/>
            <a:ext cx="89122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E7E9FAD1-86C4-4775-B13D-02FFC15C7AD2}"/>
              </a:ext>
            </a:extLst>
          </p:cNvPr>
          <p:cNvSpPr txBox="1"/>
          <p:nvPr/>
        </p:nvSpPr>
        <p:spPr>
          <a:xfrm>
            <a:off x="785004" y="3344174"/>
            <a:ext cx="2743200"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Tahoma"/>
                <a:ea typeface="Tahoma"/>
                <a:cs typeface="Arial"/>
              </a:rPr>
              <a:t>List a few things that</a:t>
            </a:r>
            <a:endParaRPr lang="en-US" dirty="0">
              <a:ea typeface="Tahoma"/>
            </a:endParaRPr>
          </a:p>
          <a:p>
            <a:r>
              <a:rPr lang="en-US" dirty="0">
                <a:latin typeface="Tahoma"/>
                <a:ea typeface="Tahoma"/>
                <a:cs typeface="Arial"/>
              </a:rPr>
              <a:t>You know about the</a:t>
            </a:r>
            <a:endParaRPr lang="en-US" dirty="0">
              <a:ea typeface="Tahoma"/>
            </a:endParaRPr>
          </a:p>
          <a:p>
            <a:r>
              <a:rPr lang="en-US" dirty="0">
                <a:latin typeface="Tahoma"/>
                <a:ea typeface="Tahoma"/>
                <a:cs typeface="Arial"/>
              </a:rPr>
              <a:t>education system in California</a:t>
            </a:r>
            <a:endParaRPr lang="en-US" dirty="0">
              <a:ea typeface="Tahoma"/>
            </a:endParaRPr>
          </a:p>
        </p:txBody>
      </p:sp>
      <p:sp>
        <p:nvSpPr>
          <p:cNvPr id="3" name="TextBox 2">
            <a:extLst>
              <a:ext uri="{FF2B5EF4-FFF2-40B4-BE49-F238E27FC236}">
                <a16:creationId xmlns:a16="http://schemas.microsoft.com/office/drawing/2014/main" id="{79BE816E-BBA7-41D9-BE78-7F4559395350}"/>
              </a:ext>
            </a:extLst>
          </p:cNvPr>
          <p:cNvSpPr txBox="1"/>
          <p:nvPr/>
        </p:nvSpPr>
        <p:spPr>
          <a:xfrm>
            <a:off x="3343275" y="3343275"/>
            <a:ext cx="274320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Tahoma"/>
                <a:ea typeface="Tahoma"/>
                <a:cs typeface="Arial"/>
              </a:rPr>
              <a:t>What is your number one priority to come out of this class?</a:t>
            </a:r>
            <a:endParaRPr lang="en-US" dirty="0">
              <a:ea typeface="Tahoma"/>
            </a:endParaRPr>
          </a:p>
        </p:txBody>
      </p:sp>
      <p:sp>
        <p:nvSpPr>
          <p:cNvPr id="4" name="TextBox 3">
            <a:extLst>
              <a:ext uri="{FF2B5EF4-FFF2-40B4-BE49-F238E27FC236}">
                <a16:creationId xmlns:a16="http://schemas.microsoft.com/office/drawing/2014/main" id="{45C60B2B-16F2-4D33-BCB8-D3E0D0C224AE}"/>
              </a:ext>
            </a:extLst>
          </p:cNvPr>
          <p:cNvSpPr txBox="1"/>
          <p:nvPr/>
        </p:nvSpPr>
        <p:spPr>
          <a:xfrm>
            <a:off x="6289735" y="3428640"/>
            <a:ext cx="27432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Tahoma"/>
                <a:ea typeface="Tahoma"/>
                <a:cs typeface="Arial"/>
              </a:rPr>
              <a:t>What is the most concept you learned?</a:t>
            </a:r>
            <a:endParaRPr lang="en-US" dirty="0">
              <a:ea typeface="Tahoma"/>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3" name="Content Placeholder 2">
            <a:extLst>
              <a:ext uri="{FF2B5EF4-FFF2-40B4-BE49-F238E27FC236}">
                <a16:creationId xmlns:a16="http://schemas.microsoft.com/office/drawing/2014/main" id="{8C9C113E-A1E0-4F26-B6C4-E3CA526A3AE4}"/>
              </a:ext>
            </a:extLst>
          </p:cNvPr>
          <p:cNvSpPr>
            <a:spLocks noGrp="1"/>
          </p:cNvSpPr>
          <p:nvPr>
            <p:ph idx="4294967295"/>
          </p:nvPr>
        </p:nvSpPr>
        <p:spPr>
          <a:xfrm>
            <a:off x="0" y="1600200"/>
            <a:ext cx="8229600" cy="4525963"/>
          </a:xfrm>
        </p:spPr>
        <p:txBody>
          <a:bodyPr/>
          <a:lstStyle/>
          <a:p>
            <a:pPr algn="ctr"/>
            <a:r>
              <a:rPr lang="en-US" altLang="en-US" sz="4400" b="1"/>
              <a:t>Children have a right to a free and appropriate education in the least restrictive environment</a:t>
            </a:r>
          </a:p>
        </p:txBody>
      </p:sp>
      <p:pic>
        <p:nvPicPr>
          <p:cNvPr id="138244" name="Picture 3">
            <a:extLst>
              <a:ext uri="{FF2B5EF4-FFF2-40B4-BE49-F238E27FC236}">
                <a16:creationId xmlns:a16="http://schemas.microsoft.com/office/drawing/2014/main" id="{F48F3CF0-DD05-4564-81D5-57EC477688F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3965575"/>
            <a:ext cx="1944688" cy="216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Title 1">
            <a:extLst>
              <a:ext uri="{FF2B5EF4-FFF2-40B4-BE49-F238E27FC236}">
                <a16:creationId xmlns:a16="http://schemas.microsoft.com/office/drawing/2014/main" id="{36698CC4-75CD-4244-A1C2-AA78603E3906}"/>
              </a:ext>
            </a:extLst>
          </p:cNvPr>
          <p:cNvSpPr>
            <a:spLocks noGrp="1"/>
          </p:cNvSpPr>
          <p:nvPr>
            <p:ph type="title" idx="4294967295"/>
          </p:nvPr>
        </p:nvSpPr>
        <p:spPr>
          <a:xfrm>
            <a:off x="0" y="217488"/>
            <a:ext cx="7543800" cy="925512"/>
          </a:xfrm>
        </p:spPr>
        <p:txBody>
          <a:bodyPr/>
          <a:lstStyle/>
          <a:p>
            <a:pPr eaLnBrk="1" hangingPunct="1"/>
            <a:r>
              <a:rPr lang="en-US" altLang="en-US" sz="3600"/>
              <a:t>Least restrictive Environment</a:t>
            </a:r>
          </a:p>
        </p:txBody>
      </p:sp>
      <p:sp>
        <p:nvSpPr>
          <p:cNvPr id="140291" name="Text Placeholder 14">
            <a:extLst>
              <a:ext uri="{FF2B5EF4-FFF2-40B4-BE49-F238E27FC236}">
                <a16:creationId xmlns:a16="http://schemas.microsoft.com/office/drawing/2014/main" id="{88FE83F3-A7CE-466B-8D0F-18B25B04E9CC}"/>
              </a:ext>
            </a:extLst>
          </p:cNvPr>
          <p:cNvSpPr>
            <a:spLocks noGrp="1"/>
          </p:cNvSpPr>
          <p:nvPr>
            <p:ph type="body" sz="half" idx="4294967295"/>
          </p:nvPr>
        </p:nvSpPr>
        <p:spPr>
          <a:xfrm>
            <a:off x="0" y="1406525"/>
            <a:ext cx="3505200" cy="698500"/>
          </a:xfrm>
        </p:spPr>
        <p:txBody>
          <a:bodyPr/>
          <a:lstStyle/>
          <a:p>
            <a:pPr marL="44450" eaLnBrk="1" hangingPunct="1">
              <a:spcBef>
                <a:spcPct val="0"/>
              </a:spcBef>
              <a:buFont typeface="Wingdings" panose="05000000000000000000" pitchFamily="2" charset="2"/>
              <a:buChar char="Ø"/>
            </a:pPr>
            <a:r>
              <a:rPr lang="en-US" altLang="en-US" sz="1600" i="1">
                <a:ea typeface="ＭＳ Ｐゴシック" panose="020B0600070205080204" pitchFamily="34" charset="-128"/>
              </a:rPr>
              <a:t>All options are funded through the public school system  </a:t>
            </a:r>
          </a:p>
          <a:p>
            <a:pPr marL="44450" eaLnBrk="1" hangingPunct="1">
              <a:spcBef>
                <a:spcPct val="0"/>
              </a:spcBef>
            </a:pPr>
            <a:endParaRPr lang="en-US" altLang="en-US"/>
          </a:p>
        </p:txBody>
      </p:sp>
      <p:sp>
        <p:nvSpPr>
          <p:cNvPr id="140292" name="Isosceles Triangle 5">
            <a:extLst>
              <a:ext uri="{FF2B5EF4-FFF2-40B4-BE49-F238E27FC236}">
                <a16:creationId xmlns:a16="http://schemas.microsoft.com/office/drawing/2014/main" id="{686E9195-60E1-4962-9399-3C8D3C2E0F77}"/>
              </a:ext>
            </a:extLst>
          </p:cNvPr>
          <p:cNvSpPr>
            <a:spLocks noChangeArrowheads="1"/>
          </p:cNvSpPr>
          <p:nvPr/>
        </p:nvSpPr>
        <p:spPr bwMode="auto">
          <a:xfrm>
            <a:off x="2133600" y="1752600"/>
            <a:ext cx="5181600" cy="4953000"/>
          </a:xfrm>
          <a:prstGeom prst="triangle">
            <a:avLst>
              <a:gd name="adj" fmla="val 50000"/>
            </a:avLst>
          </a:prstGeom>
          <a:solidFill>
            <a:schemeClr val="accent1"/>
          </a:solidFill>
          <a:ln w="9525">
            <a:solidFill>
              <a:schemeClr val="tx1"/>
            </a:solidFill>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latin typeface="Tahoma" panose="020B0604030504040204" pitchFamily="34" charset="0"/>
              <a:ea typeface="ＭＳ Ｐゴシック" panose="020B0600070205080204" pitchFamily="34" charset="-128"/>
            </a:endParaRPr>
          </a:p>
        </p:txBody>
      </p:sp>
      <p:sp>
        <p:nvSpPr>
          <p:cNvPr id="140293" name="TextBox 7">
            <a:extLst>
              <a:ext uri="{FF2B5EF4-FFF2-40B4-BE49-F238E27FC236}">
                <a16:creationId xmlns:a16="http://schemas.microsoft.com/office/drawing/2014/main" id="{DDA01F32-1ECA-4329-AE15-8A9C8870FDDA}"/>
              </a:ext>
            </a:extLst>
          </p:cNvPr>
          <p:cNvSpPr txBox="1">
            <a:spLocks noChangeArrowheads="1"/>
          </p:cNvSpPr>
          <p:nvPr/>
        </p:nvSpPr>
        <p:spPr bwMode="auto">
          <a:xfrm>
            <a:off x="2514600" y="6248400"/>
            <a:ext cx="4419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1800" dirty="0">
                <a:solidFill>
                  <a:schemeClr val="bg1"/>
                </a:solidFill>
                <a:latin typeface="Tahoma"/>
                <a:ea typeface="ＭＳ Ｐゴシック"/>
                <a:cs typeface="Arial"/>
              </a:rPr>
              <a:t>General Education</a:t>
            </a:r>
          </a:p>
        </p:txBody>
      </p:sp>
      <p:sp>
        <p:nvSpPr>
          <p:cNvPr id="140294" name="TextBox 8">
            <a:extLst>
              <a:ext uri="{FF2B5EF4-FFF2-40B4-BE49-F238E27FC236}">
                <a16:creationId xmlns:a16="http://schemas.microsoft.com/office/drawing/2014/main" id="{ADBAE373-7FAF-49E6-9518-CBCE9302C3FE}"/>
              </a:ext>
            </a:extLst>
          </p:cNvPr>
          <p:cNvSpPr txBox="1">
            <a:spLocks noChangeArrowheads="1"/>
          </p:cNvSpPr>
          <p:nvPr/>
        </p:nvSpPr>
        <p:spPr bwMode="auto">
          <a:xfrm>
            <a:off x="2590800" y="5410200"/>
            <a:ext cx="4419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1800" dirty="0">
                <a:solidFill>
                  <a:schemeClr val="bg1"/>
                </a:solidFill>
                <a:latin typeface="Tahoma"/>
                <a:ea typeface="ＭＳ Ｐゴシック"/>
                <a:cs typeface="Arial"/>
              </a:rPr>
              <a:t>Resource (Pull-Out/Push-In)</a:t>
            </a:r>
          </a:p>
        </p:txBody>
      </p:sp>
      <p:sp>
        <p:nvSpPr>
          <p:cNvPr id="140295" name="TextBox 9">
            <a:extLst>
              <a:ext uri="{FF2B5EF4-FFF2-40B4-BE49-F238E27FC236}">
                <a16:creationId xmlns:a16="http://schemas.microsoft.com/office/drawing/2014/main" id="{B27E658F-960E-4458-B984-C1E8ED0C43B1}"/>
              </a:ext>
            </a:extLst>
          </p:cNvPr>
          <p:cNvSpPr txBox="1">
            <a:spLocks noChangeArrowheads="1"/>
          </p:cNvSpPr>
          <p:nvPr/>
        </p:nvSpPr>
        <p:spPr bwMode="auto">
          <a:xfrm>
            <a:off x="2514600" y="4322838"/>
            <a:ext cx="4419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None/>
            </a:pPr>
            <a:r>
              <a:rPr lang="en-US" altLang="en-US" sz="1800" dirty="0">
                <a:solidFill>
                  <a:schemeClr val="bg1"/>
                </a:solidFill>
                <a:latin typeface="Tahoma"/>
                <a:ea typeface="ＭＳ Ｐゴシック"/>
                <a:cs typeface="Arial"/>
              </a:rPr>
              <a:t>Special Day Class </a:t>
            </a:r>
            <a:endParaRPr lang="en-US" altLang="en-US" sz="1800">
              <a:latin typeface="Tahoma" panose="020B0604030504040204" pitchFamily="34" charset="0"/>
              <a:ea typeface="ＭＳ Ｐゴシック" panose="020B0600070205080204" pitchFamily="34" charset="-128"/>
            </a:endParaRPr>
          </a:p>
          <a:p>
            <a:pPr algn="ctr">
              <a:spcBef>
                <a:spcPct val="0"/>
              </a:spcBef>
              <a:buFontTx/>
              <a:buNone/>
            </a:pPr>
            <a:endParaRPr lang="en-US" altLang="en-US" sz="1800">
              <a:latin typeface="Tahoma" panose="020B0604030504040204" pitchFamily="34" charset="0"/>
              <a:ea typeface="ＭＳ Ｐゴシック" panose="020B0600070205080204" pitchFamily="34" charset="-128"/>
            </a:endParaRPr>
          </a:p>
        </p:txBody>
      </p:sp>
      <p:sp>
        <p:nvSpPr>
          <p:cNvPr id="140296" name="TextBox 10">
            <a:extLst>
              <a:ext uri="{FF2B5EF4-FFF2-40B4-BE49-F238E27FC236}">
                <a16:creationId xmlns:a16="http://schemas.microsoft.com/office/drawing/2014/main" id="{D823CD4D-3F3D-47FA-A2DF-7DF2F5809FA0}"/>
              </a:ext>
            </a:extLst>
          </p:cNvPr>
          <p:cNvSpPr txBox="1">
            <a:spLocks noChangeArrowheads="1"/>
          </p:cNvSpPr>
          <p:nvPr/>
        </p:nvSpPr>
        <p:spPr bwMode="auto">
          <a:xfrm>
            <a:off x="2514600" y="3429000"/>
            <a:ext cx="4419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1800" dirty="0">
                <a:solidFill>
                  <a:schemeClr val="bg1"/>
                </a:solidFill>
                <a:latin typeface="Tahoma"/>
                <a:ea typeface="ＭＳ Ｐゴシック"/>
                <a:cs typeface="Arial"/>
              </a:rPr>
              <a:t>Day Treatment/</a:t>
            </a:r>
          </a:p>
          <a:p>
            <a:pPr algn="ctr">
              <a:spcBef>
                <a:spcPct val="0"/>
              </a:spcBef>
              <a:buFontTx/>
              <a:buNone/>
            </a:pPr>
            <a:r>
              <a:rPr lang="en-US" altLang="en-US" sz="1800" dirty="0">
                <a:solidFill>
                  <a:schemeClr val="bg1"/>
                </a:solidFill>
                <a:latin typeface="Tahoma"/>
                <a:ea typeface="ＭＳ Ｐゴシック"/>
                <a:cs typeface="Arial"/>
              </a:rPr>
              <a:t>Nonpublic School</a:t>
            </a:r>
          </a:p>
        </p:txBody>
      </p:sp>
      <p:sp>
        <p:nvSpPr>
          <p:cNvPr id="140297" name="TextBox 11">
            <a:extLst>
              <a:ext uri="{FF2B5EF4-FFF2-40B4-BE49-F238E27FC236}">
                <a16:creationId xmlns:a16="http://schemas.microsoft.com/office/drawing/2014/main" id="{5B0C47F6-437E-47F4-BE40-6A76E2D1EAF6}"/>
              </a:ext>
            </a:extLst>
          </p:cNvPr>
          <p:cNvSpPr txBox="1">
            <a:spLocks noChangeArrowheads="1"/>
          </p:cNvSpPr>
          <p:nvPr/>
        </p:nvSpPr>
        <p:spPr bwMode="auto">
          <a:xfrm>
            <a:off x="2514600" y="2743200"/>
            <a:ext cx="4419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1800" dirty="0">
                <a:solidFill>
                  <a:schemeClr val="bg1"/>
                </a:solidFill>
                <a:latin typeface="Tahoma"/>
                <a:ea typeface="ＭＳ Ｐゴシック"/>
                <a:cs typeface="Arial"/>
              </a:rPr>
              <a:t>Residential</a:t>
            </a:r>
          </a:p>
        </p:txBody>
      </p:sp>
      <p:cxnSp>
        <p:nvCxnSpPr>
          <p:cNvPr id="140298" name="Straight Connector 13">
            <a:extLst>
              <a:ext uri="{FF2B5EF4-FFF2-40B4-BE49-F238E27FC236}">
                <a16:creationId xmlns:a16="http://schemas.microsoft.com/office/drawing/2014/main" id="{C3FB9EE4-3B0D-4D9F-87C2-A0854C70AEBD}"/>
              </a:ext>
            </a:extLst>
          </p:cNvPr>
          <p:cNvCxnSpPr>
            <a:cxnSpLocks noChangeShapeType="1"/>
          </p:cNvCxnSpPr>
          <p:nvPr/>
        </p:nvCxnSpPr>
        <p:spPr bwMode="auto">
          <a:xfrm>
            <a:off x="2514600" y="6019800"/>
            <a:ext cx="4419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40299" name="Straight Connector 15">
            <a:extLst>
              <a:ext uri="{FF2B5EF4-FFF2-40B4-BE49-F238E27FC236}">
                <a16:creationId xmlns:a16="http://schemas.microsoft.com/office/drawing/2014/main" id="{903269C6-DAD6-4F98-B200-6668436793B2}"/>
              </a:ext>
            </a:extLst>
          </p:cNvPr>
          <p:cNvCxnSpPr>
            <a:cxnSpLocks noChangeShapeType="1"/>
          </p:cNvCxnSpPr>
          <p:nvPr/>
        </p:nvCxnSpPr>
        <p:spPr bwMode="auto">
          <a:xfrm>
            <a:off x="2971800" y="5181600"/>
            <a:ext cx="3505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40300" name="Straight Connector 22">
            <a:extLst>
              <a:ext uri="{FF2B5EF4-FFF2-40B4-BE49-F238E27FC236}">
                <a16:creationId xmlns:a16="http://schemas.microsoft.com/office/drawing/2014/main" id="{F4FEEAC5-4369-4C91-A13E-4D66C4EF6BD2}"/>
              </a:ext>
            </a:extLst>
          </p:cNvPr>
          <p:cNvCxnSpPr>
            <a:cxnSpLocks noChangeShapeType="1"/>
            <a:stCxn id="140292" idx="1"/>
            <a:endCxn id="140292" idx="5"/>
          </p:cNvCxnSpPr>
          <p:nvPr/>
        </p:nvCxnSpPr>
        <p:spPr bwMode="auto">
          <a:xfrm rot="10800000" flipH="1">
            <a:off x="3429000" y="4229100"/>
            <a:ext cx="2590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40301" name="Straight Connector 24">
            <a:extLst>
              <a:ext uri="{FF2B5EF4-FFF2-40B4-BE49-F238E27FC236}">
                <a16:creationId xmlns:a16="http://schemas.microsoft.com/office/drawing/2014/main" id="{2EED5D22-5A1B-4ED6-A9A4-AE903583DF4E}"/>
              </a:ext>
            </a:extLst>
          </p:cNvPr>
          <p:cNvCxnSpPr>
            <a:cxnSpLocks noChangeShapeType="1"/>
          </p:cNvCxnSpPr>
          <p:nvPr/>
        </p:nvCxnSpPr>
        <p:spPr bwMode="auto">
          <a:xfrm>
            <a:off x="3962400" y="3200400"/>
            <a:ext cx="152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2" name="TextBox 1">
            <a:extLst>
              <a:ext uri="{FF2B5EF4-FFF2-40B4-BE49-F238E27FC236}">
                <a16:creationId xmlns:a16="http://schemas.microsoft.com/office/drawing/2014/main" id="{69D83CF1-AFBA-06B6-4063-A873150685BF}"/>
              </a:ext>
            </a:extLst>
          </p:cNvPr>
          <p:cNvSpPr txBox="1"/>
          <p:nvPr/>
        </p:nvSpPr>
        <p:spPr>
          <a:xfrm>
            <a:off x="5358192" y="1366762"/>
            <a:ext cx="3386211" cy="135421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u="sng" dirty="0">
                <a:latin typeface="Tahoma"/>
                <a:ea typeface="Tahoma"/>
                <a:cs typeface="Arial"/>
              </a:rPr>
              <a:t>Residential</a:t>
            </a:r>
            <a:endParaRPr lang="en-US" dirty="0">
              <a:ea typeface="Tahoma" panose="020B0604030504040204" pitchFamily="34" charset="0"/>
            </a:endParaRPr>
          </a:p>
          <a:p>
            <a:r>
              <a:rPr lang="en-US" sz="1600" dirty="0">
                <a:latin typeface="Tahoma"/>
                <a:ea typeface="Tahoma"/>
                <a:cs typeface="Arial"/>
              </a:rPr>
              <a:t>Child lives and goes to school at locked facility. Very few in USA. Not the same as onsite school at group home</a:t>
            </a:r>
            <a:endParaRPr lang="en-US" sz="1600">
              <a:ea typeface="Tahoma"/>
            </a:endParaRPr>
          </a:p>
        </p:txBody>
      </p:sp>
      <p:sp>
        <p:nvSpPr>
          <p:cNvPr id="3" name="TextBox 2">
            <a:extLst>
              <a:ext uri="{FF2B5EF4-FFF2-40B4-BE49-F238E27FC236}">
                <a16:creationId xmlns:a16="http://schemas.microsoft.com/office/drawing/2014/main" id="{C691C89D-538D-AF7A-97A2-D81AC0035436}"/>
              </a:ext>
            </a:extLst>
          </p:cNvPr>
          <p:cNvSpPr txBox="1"/>
          <p:nvPr/>
        </p:nvSpPr>
        <p:spPr>
          <a:xfrm>
            <a:off x="471714" y="3060094"/>
            <a:ext cx="3253165" cy="11079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u="sng" dirty="0">
                <a:solidFill>
                  <a:schemeClr val="tx2"/>
                </a:solidFill>
                <a:latin typeface="Tahoma"/>
                <a:ea typeface="Tahoma"/>
                <a:cs typeface="Arial"/>
              </a:rPr>
              <a:t>Day Treatment</a:t>
            </a:r>
          </a:p>
          <a:p>
            <a:r>
              <a:rPr lang="en-US" sz="1600" dirty="0">
                <a:solidFill>
                  <a:schemeClr val="tx2"/>
                </a:solidFill>
                <a:latin typeface="Tahoma"/>
                <a:ea typeface="Tahoma"/>
                <a:cs typeface="Arial"/>
              </a:rPr>
              <a:t>Comprehensive mental health. In educational setting. Child does not live there.</a:t>
            </a:r>
            <a:r>
              <a:rPr lang="en-US" sz="1600" dirty="0">
                <a:latin typeface="Tahoma"/>
                <a:ea typeface="Tahoma"/>
                <a:cs typeface="Arial"/>
              </a:rPr>
              <a:t>                         </a:t>
            </a:r>
            <a:r>
              <a:rPr lang="en-US" dirty="0">
                <a:latin typeface="Tahoma"/>
                <a:ea typeface="Tahoma"/>
                <a:cs typeface="Arial"/>
              </a:rPr>
              <a:t>  </a:t>
            </a:r>
            <a:endParaRPr lang="en-US" dirty="0">
              <a:ea typeface="Tahoma"/>
            </a:endParaRPr>
          </a:p>
        </p:txBody>
      </p:sp>
      <p:sp>
        <p:nvSpPr>
          <p:cNvPr id="4" name="TextBox 3">
            <a:extLst>
              <a:ext uri="{FF2B5EF4-FFF2-40B4-BE49-F238E27FC236}">
                <a16:creationId xmlns:a16="http://schemas.microsoft.com/office/drawing/2014/main" id="{4FED48B5-336F-7F44-D6B0-504B270616EC}"/>
              </a:ext>
            </a:extLst>
          </p:cNvPr>
          <p:cNvSpPr txBox="1"/>
          <p:nvPr/>
        </p:nvSpPr>
        <p:spPr>
          <a:xfrm>
            <a:off x="6023428" y="3060094"/>
            <a:ext cx="3458784"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u="sng" dirty="0">
                <a:solidFill>
                  <a:schemeClr val="tx2"/>
                </a:solidFill>
                <a:latin typeface="Tahoma"/>
                <a:ea typeface="Tahoma"/>
                <a:cs typeface="Arial"/>
              </a:rPr>
              <a:t>Nonpublic School</a:t>
            </a:r>
          </a:p>
          <a:p>
            <a:r>
              <a:rPr lang="en-US" sz="1600" dirty="0">
                <a:solidFill>
                  <a:schemeClr val="tx2"/>
                </a:solidFill>
                <a:latin typeface="Tahoma"/>
                <a:ea typeface="Tahoma"/>
                <a:cs typeface="Arial"/>
              </a:rPr>
              <a:t>Intense special education services. Public school pays for child and provides transportation</a:t>
            </a:r>
            <a:endParaRPr lang="en-US" sz="1600" u="sng" dirty="0">
              <a:solidFill>
                <a:schemeClr val="tx2"/>
              </a:solidFill>
              <a:ea typeface="Tahoma"/>
            </a:endParaRPr>
          </a:p>
        </p:txBody>
      </p:sp>
      <p:sp>
        <p:nvSpPr>
          <p:cNvPr id="5" name="TextBox 4">
            <a:extLst>
              <a:ext uri="{FF2B5EF4-FFF2-40B4-BE49-F238E27FC236}">
                <a16:creationId xmlns:a16="http://schemas.microsoft.com/office/drawing/2014/main" id="{04EEAB7C-0A8E-3EA0-CF94-776961AD28B2}"/>
              </a:ext>
            </a:extLst>
          </p:cNvPr>
          <p:cNvSpPr txBox="1"/>
          <p:nvPr/>
        </p:nvSpPr>
        <p:spPr>
          <a:xfrm>
            <a:off x="108856" y="4293809"/>
            <a:ext cx="5091641"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Tahoma"/>
                <a:ea typeface="Tahoma"/>
                <a:cs typeface="Arial"/>
              </a:rPr>
              <a:t>Separate classroom for all or</a:t>
            </a:r>
          </a:p>
          <a:p>
            <a:r>
              <a:rPr lang="en-US" dirty="0">
                <a:latin typeface="Tahoma"/>
                <a:ea typeface="Tahoma"/>
                <a:cs typeface="Arial"/>
              </a:rPr>
              <a:t>Part of the day</a:t>
            </a:r>
            <a:endParaRPr lang="en-US" dirty="0">
              <a:ea typeface="Tahoma"/>
            </a:endParaRPr>
          </a:p>
        </p:txBody>
      </p:sp>
      <p:sp>
        <p:nvSpPr>
          <p:cNvPr id="6" name="TextBox 5">
            <a:extLst>
              <a:ext uri="{FF2B5EF4-FFF2-40B4-BE49-F238E27FC236}">
                <a16:creationId xmlns:a16="http://schemas.microsoft.com/office/drawing/2014/main" id="{33FCB779-0C21-0D97-CF4D-6E2CECB67F17}"/>
              </a:ext>
            </a:extLst>
          </p:cNvPr>
          <p:cNvSpPr txBox="1"/>
          <p:nvPr/>
        </p:nvSpPr>
        <p:spPr>
          <a:xfrm>
            <a:off x="157236" y="4922761"/>
            <a:ext cx="2745165"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u="sng" dirty="0">
                <a:solidFill>
                  <a:schemeClr val="tx2"/>
                </a:solidFill>
                <a:latin typeface="Tahoma"/>
                <a:ea typeface="Tahoma"/>
                <a:cs typeface="Arial"/>
              </a:rPr>
              <a:t>Pull Out</a:t>
            </a:r>
            <a:endParaRPr lang="en-US" sz="1600" u="sng">
              <a:solidFill>
                <a:schemeClr val="tx2"/>
              </a:solidFill>
              <a:ea typeface="Tahoma" panose="020B0604030504040204" pitchFamily="34" charset="0"/>
            </a:endParaRPr>
          </a:p>
          <a:p>
            <a:r>
              <a:rPr lang="en-US" sz="1600" dirty="0">
                <a:solidFill>
                  <a:schemeClr val="tx2"/>
                </a:solidFill>
                <a:latin typeface="Tahoma"/>
                <a:ea typeface="Tahoma"/>
                <a:cs typeface="Arial"/>
              </a:rPr>
              <a:t>Child goes to another class for specific subjects  </a:t>
            </a:r>
            <a:endParaRPr lang="en-US" sz="1600" dirty="0">
              <a:solidFill>
                <a:schemeClr val="tx2"/>
              </a:solidFill>
              <a:ea typeface="Tahoma"/>
            </a:endParaRPr>
          </a:p>
        </p:txBody>
      </p:sp>
      <p:sp>
        <p:nvSpPr>
          <p:cNvPr id="7" name="TextBox 6">
            <a:extLst>
              <a:ext uri="{FF2B5EF4-FFF2-40B4-BE49-F238E27FC236}">
                <a16:creationId xmlns:a16="http://schemas.microsoft.com/office/drawing/2014/main" id="{661E65E9-8843-C753-7BB6-B9370C5E7DAF}"/>
              </a:ext>
            </a:extLst>
          </p:cNvPr>
          <p:cNvSpPr txBox="1"/>
          <p:nvPr/>
        </p:nvSpPr>
        <p:spPr>
          <a:xfrm>
            <a:off x="7269237" y="5394476"/>
            <a:ext cx="180975" cy="3619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8" name="TextBox 7">
            <a:extLst>
              <a:ext uri="{FF2B5EF4-FFF2-40B4-BE49-F238E27FC236}">
                <a16:creationId xmlns:a16="http://schemas.microsoft.com/office/drawing/2014/main" id="{4BCBA593-7E98-5F2C-2F93-3B6CAECA8C50}"/>
              </a:ext>
            </a:extLst>
          </p:cNvPr>
          <p:cNvSpPr txBox="1"/>
          <p:nvPr/>
        </p:nvSpPr>
        <p:spPr>
          <a:xfrm>
            <a:off x="6724952" y="4644570"/>
            <a:ext cx="2612118"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u="sng" dirty="0">
                <a:solidFill>
                  <a:schemeClr val="tx2"/>
                </a:solidFill>
                <a:latin typeface="Tahoma"/>
                <a:ea typeface="Tahoma"/>
                <a:cs typeface="Arial"/>
              </a:rPr>
              <a:t>Push In</a:t>
            </a:r>
            <a:endParaRPr lang="en-US" sz="1600" u="sng">
              <a:solidFill>
                <a:schemeClr val="tx2"/>
              </a:solidFill>
              <a:ea typeface="Tahoma"/>
            </a:endParaRPr>
          </a:p>
          <a:p>
            <a:r>
              <a:rPr lang="en-US" sz="1600" dirty="0">
                <a:solidFill>
                  <a:schemeClr val="tx2"/>
                </a:solidFill>
                <a:latin typeface="Tahoma"/>
                <a:ea typeface="Tahoma"/>
                <a:cs typeface="Arial"/>
              </a:rPr>
              <a:t>Resource teacher or aid goes into class to provide extra support</a:t>
            </a:r>
            <a:endParaRPr lang="en-US" sz="1600">
              <a:solidFill>
                <a:schemeClr val="tx2"/>
              </a:solidFill>
              <a:ea typeface="Tahoma"/>
            </a:endParaRPr>
          </a:p>
        </p:txBody>
      </p:sp>
      <p:sp>
        <p:nvSpPr>
          <p:cNvPr id="9" name="Arrow: Right 8">
            <a:extLst>
              <a:ext uri="{FF2B5EF4-FFF2-40B4-BE49-F238E27FC236}">
                <a16:creationId xmlns:a16="http://schemas.microsoft.com/office/drawing/2014/main" id="{30AFBFA7-0C99-EBD4-E132-EBE0CE9A3F6A}"/>
              </a:ext>
            </a:extLst>
          </p:cNvPr>
          <p:cNvSpPr/>
          <p:nvPr/>
        </p:nvSpPr>
        <p:spPr>
          <a:xfrm>
            <a:off x="2905778" y="3799759"/>
            <a:ext cx="604762" cy="2056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Right 9">
            <a:extLst>
              <a:ext uri="{FF2B5EF4-FFF2-40B4-BE49-F238E27FC236}">
                <a16:creationId xmlns:a16="http://schemas.microsoft.com/office/drawing/2014/main" id="{700FEA64-65A4-E3B5-D666-645CE5D9341F}"/>
              </a:ext>
            </a:extLst>
          </p:cNvPr>
          <p:cNvSpPr/>
          <p:nvPr/>
        </p:nvSpPr>
        <p:spPr>
          <a:xfrm>
            <a:off x="1960082" y="4583683"/>
            <a:ext cx="979714" cy="48380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Right 10">
            <a:extLst>
              <a:ext uri="{FF2B5EF4-FFF2-40B4-BE49-F238E27FC236}">
                <a16:creationId xmlns:a16="http://schemas.microsoft.com/office/drawing/2014/main" id="{F0A78000-E658-5B53-1CA9-8800A14FFE99}"/>
              </a:ext>
            </a:extLst>
          </p:cNvPr>
          <p:cNvSpPr/>
          <p:nvPr/>
        </p:nvSpPr>
        <p:spPr>
          <a:xfrm flipH="1">
            <a:off x="6360481" y="5645795"/>
            <a:ext cx="907143" cy="25400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Right 11">
            <a:extLst>
              <a:ext uri="{FF2B5EF4-FFF2-40B4-BE49-F238E27FC236}">
                <a16:creationId xmlns:a16="http://schemas.microsoft.com/office/drawing/2014/main" id="{17EB6998-41AC-2EE7-CA31-97C8AEE18074}"/>
              </a:ext>
            </a:extLst>
          </p:cNvPr>
          <p:cNvSpPr/>
          <p:nvPr/>
        </p:nvSpPr>
        <p:spPr>
          <a:xfrm>
            <a:off x="1760511" y="5726682"/>
            <a:ext cx="1209523" cy="29028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Left 12">
            <a:extLst>
              <a:ext uri="{FF2B5EF4-FFF2-40B4-BE49-F238E27FC236}">
                <a16:creationId xmlns:a16="http://schemas.microsoft.com/office/drawing/2014/main" id="{E623FC88-F219-D987-8B67-49ED6D9EFD50}"/>
              </a:ext>
            </a:extLst>
          </p:cNvPr>
          <p:cNvSpPr/>
          <p:nvPr/>
        </p:nvSpPr>
        <p:spPr>
          <a:xfrm>
            <a:off x="5701290" y="3256986"/>
            <a:ext cx="411238" cy="24190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Left 13">
            <a:extLst>
              <a:ext uri="{FF2B5EF4-FFF2-40B4-BE49-F238E27FC236}">
                <a16:creationId xmlns:a16="http://schemas.microsoft.com/office/drawing/2014/main" id="{CF8A6A09-3772-A2B1-4CF0-A0016E8F540B}"/>
              </a:ext>
            </a:extLst>
          </p:cNvPr>
          <p:cNvSpPr/>
          <p:nvPr/>
        </p:nvSpPr>
        <p:spPr>
          <a:xfrm>
            <a:off x="5299879" y="2601576"/>
            <a:ext cx="2152952" cy="27819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Title 1">
            <a:extLst>
              <a:ext uri="{FF2B5EF4-FFF2-40B4-BE49-F238E27FC236}">
                <a16:creationId xmlns:a16="http://schemas.microsoft.com/office/drawing/2014/main" id="{D07B8FF3-6F1B-4F97-A098-9B91557DBE49}"/>
              </a:ext>
            </a:extLst>
          </p:cNvPr>
          <p:cNvSpPr>
            <a:spLocks noGrp="1"/>
          </p:cNvSpPr>
          <p:nvPr>
            <p:ph type="title"/>
          </p:nvPr>
        </p:nvSpPr>
        <p:spPr/>
        <p:txBody>
          <a:bodyPr/>
          <a:lstStyle/>
          <a:p>
            <a:pPr eaLnBrk="1" hangingPunct="1"/>
            <a:r>
              <a:rPr lang="en-US" altLang="en-US"/>
              <a:t>Major Trends in Education Law</a:t>
            </a:r>
          </a:p>
        </p:txBody>
      </p:sp>
      <p:sp>
        <p:nvSpPr>
          <p:cNvPr id="3" name="Subtitle 2">
            <a:extLst>
              <a:ext uri="{FF2B5EF4-FFF2-40B4-BE49-F238E27FC236}">
                <a16:creationId xmlns:a16="http://schemas.microsoft.com/office/drawing/2014/main" id="{7CED2DFB-86D7-432B-A4DA-02424F8B4C64}"/>
              </a:ext>
            </a:extLst>
          </p:cNvPr>
          <p:cNvSpPr>
            <a:spLocks noGrp="1"/>
          </p:cNvSpPr>
          <p:nvPr>
            <p:ph idx="1"/>
          </p:nvPr>
        </p:nvSpPr>
        <p:spPr/>
        <p:txBody>
          <a:bodyPr/>
          <a:lstStyle/>
          <a:p>
            <a:pPr eaLnBrk="1" hangingPunct="1"/>
            <a:r>
              <a:rPr lang="en-US" altLang="en-US" sz="4400" b="1" u="sng" dirty="0">
                <a:solidFill>
                  <a:srgbClr val="C00000"/>
                </a:solidFill>
              </a:rPr>
              <a:t>Fairness</a:t>
            </a:r>
          </a:p>
          <a:p>
            <a:pPr eaLnBrk="1" hangingPunct="1"/>
            <a:endParaRPr lang="en-US" altLang="en-US" sz="4400" b="1">
              <a:solidFill>
                <a:srgbClr val="C00000"/>
              </a:solidFill>
            </a:endParaRPr>
          </a:p>
          <a:p>
            <a:pPr eaLnBrk="1" hangingPunct="1"/>
            <a:r>
              <a:rPr lang="en-US" altLang="en-US" sz="4400" b="1" u="sng" dirty="0">
                <a:solidFill>
                  <a:srgbClr val="92D050"/>
                </a:solidFill>
              </a:rPr>
              <a:t>Stability</a:t>
            </a:r>
            <a:endParaRPr lang="en-US" altLang="en-US" sz="4400" b="1" u="sng" dirty="0">
              <a:solidFill>
                <a:srgbClr val="92D050"/>
              </a:solidFill>
              <a:cs typeface="Calibri"/>
            </a:endParaRPr>
          </a:p>
          <a:p>
            <a:pPr eaLnBrk="1" hangingPunct="1"/>
            <a:endParaRPr lang="en-US" altLang="en-US" sz="4400" b="1">
              <a:solidFill>
                <a:srgbClr val="C00000"/>
              </a:solidFill>
            </a:endParaRPr>
          </a:p>
          <a:p>
            <a:pPr eaLnBrk="1" hangingPunct="1"/>
            <a:r>
              <a:rPr lang="en-US" altLang="en-US" sz="4400" b="1" u="sng" dirty="0">
                <a:solidFill>
                  <a:schemeClr val="tx2"/>
                </a:solidFill>
                <a:hlinkClick r:id="rId3">
                  <a:extLst>
                    <a:ext uri="{A12FA001-AC4F-418D-AE19-62706E023703}">
                      <ahyp:hlinkClr xmlns="" xmlns:ahyp="http://schemas.microsoft.com/office/drawing/2018/hyperlinkcolor" val="tx"/>
                    </a:ext>
                  </a:extLst>
                </a:hlinkClick>
              </a:rPr>
              <a:t>Credits</a:t>
            </a:r>
            <a:endParaRPr lang="en-US" altLang="en-US" sz="4400" b="1" u="sng" dirty="0">
              <a:solidFill>
                <a:schemeClr val="tx2"/>
              </a:solidFill>
            </a:endParaRPr>
          </a:p>
          <a:p>
            <a:pPr eaLnBrk="1" hangingPunct="1"/>
            <a:endParaRPr lang="en-US" altLang="en-US">
              <a:solidFill>
                <a:srgbClr val="C00000"/>
              </a:solidFill>
            </a:endParaRPr>
          </a:p>
          <a:p>
            <a:pPr eaLnBrk="1" hangingPunct="1"/>
            <a:endParaRPr lang="en-US" altLang="en-US">
              <a:solidFill>
                <a:srgbClr val="C00000"/>
              </a:solidFill>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 calcmode="lin" valueType="num">
                                      <p:cBhvr additive="base">
                                        <p:cTn id="1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4386" name="Title 1">
            <a:extLst>
              <a:ext uri="{FF2B5EF4-FFF2-40B4-BE49-F238E27FC236}">
                <a16:creationId xmlns:a16="http://schemas.microsoft.com/office/drawing/2014/main" id="{2A399213-CBE5-4BAA-A832-F3AD8236AB98}"/>
              </a:ext>
            </a:extLst>
          </p:cNvPr>
          <p:cNvSpPr>
            <a:spLocks noGrp="1"/>
          </p:cNvSpPr>
          <p:nvPr>
            <p:ph type="title"/>
          </p:nvPr>
        </p:nvSpPr>
        <p:spPr>
          <a:xfrm>
            <a:off x="1066800" y="228600"/>
            <a:ext cx="5410200" cy="1462088"/>
          </a:xfrm>
        </p:spPr>
        <p:txBody>
          <a:bodyPr/>
          <a:lstStyle/>
          <a:p>
            <a:pPr eaLnBrk="1" hangingPunct="1"/>
            <a:r>
              <a:rPr lang="en-US" altLang="en-US" sz="3600"/>
              <a:t/>
            </a:r>
            <a:br>
              <a:rPr lang="en-US" altLang="en-US" sz="3600"/>
            </a:br>
            <a:r>
              <a:rPr lang="en-US" altLang="en-US" sz="3600"/>
              <a:t>Key Educational Laws</a:t>
            </a:r>
          </a:p>
        </p:txBody>
      </p:sp>
      <p:sp>
        <p:nvSpPr>
          <p:cNvPr id="54275" name="Content Placeholder 2">
            <a:extLst>
              <a:ext uri="{FF2B5EF4-FFF2-40B4-BE49-F238E27FC236}">
                <a16:creationId xmlns:a16="http://schemas.microsoft.com/office/drawing/2014/main" id="{0E127100-9A00-4E24-8387-23044F76572F}"/>
              </a:ext>
            </a:extLst>
          </p:cNvPr>
          <p:cNvSpPr>
            <a:spLocks noGrp="1"/>
          </p:cNvSpPr>
          <p:nvPr>
            <p:ph idx="1"/>
          </p:nvPr>
        </p:nvSpPr>
        <p:spPr>
          <a:xfrm>
            <a:off x="152400" y="1690688"/>
            <a:ext cx="8269288" cy="4800600"/>
          </a:xfrm>
        </p:spPr>
        <p:txBody>
          <a:bodyPr rtlCol="0">
            <a:normAutofit fontScale="85000" lnSpcReduction="20000"/>
          </a:bodyPr>
          <a:lstStyle/>
          <a:p>
            <a:pPr eaLnBrk="1" fontAlgn="auto" hangingPunct="1">
              <a:spcAft>
                <a:spcPts val="0"/>
              </a:spcAft>
              <a:defRPr/>
            </a:pPr>
            <a:r>
              <a:rPr lang="en-US" altLang="en-US" sz="3000" b="1"/>
              <a:t>Assembly Bill (AB) 490</a:t>
            </a:r>
          </a:p>
          <a:p>
            <a:pPr lvl="1" eaLnBrk="1" fontAlgn="auto" hangingPunct="1">
              <a:spcAft>
                <a:spcPts val="0"/>
              </a:spcAft>
              <a:defRPr/>
            </a:pPr>
            <a:r>
              <a:rPr lang="en-US" altLang="en-US" sz="2600" b="1">
                <a:solidFill>
                  <a:srgbClr val="92D050"/>
                </a:solidFill>
              </a:rPr>
              <a:t>School Stability</a:t>
            </a:r>
            <a:r>
              <a:rPr lang="en-US" altLang="en-US" sz="2600"/>
              <a:t>: Foster youth should remain in their original school when they enter foster care or move placements (if in their best interests)</a:t>
            </a:r>
          </a:p>
          <a:p>
            <a:pPr lvl="1" eaLnBrk="1" fontAlgn="auto" hangingPunct="1">
              <a:spcAft>
                <a:spcPts val="0"/>
              </a:spcAft>
              <a:buFont typeface="Wingdings" panose="05000000000000000000" pitchFamily="2" charset="2"/>
              <a:buNone/>
              <a:defRPr/>
            </a:pPr>
            <a:endParaRPr lang="en-US" altLang="en-US" sz="2600"/>
          </a:p>
          <a:p>
            <a:pPr lvl="1" eaLnBrk="1" fontAlgn="auto" hangingPunct="1">
              <a:spcAft>
                <a:spcPts val="0"/>
              </a:spcAft>
              <a:defRPr/>
            </a:pPr>
            <a:r>
              <a:rPr lang="en-US" altLang="en-US" sz="2600" b="1">
                <a:solidFill>
                  <a:srgbClr val="0070C0"/>
                </a:solidFill>
              </a:rPr>
              <a:t>Immediate Enrollment</a:t>
            </a:r>
            <a:r>
              <a:rPr lang="en-US" altLang="en-US" sz="2600"/>
              <a:t>:  Foster youth should be immediately enrolled in a new school (even without health records, required uniforms, etc.)</a:t>
            </a:r>
          </a:p>
          <a:p>
            <a:pPr lvl="1" eaLnBrk="1" fontAlgn="auto" hangingPunct="1">
              <a:spcAft>
                <a:spcPts val="0"/>
              </a:spcAft>
              <a:buFont typeface="Wingdings" panose="05000000000000000000" pitchFamily="2" charset="2"/>
              <a:buNone/>
              <a:defRPr/>
            </a:pPr>
            <a:endParaRPr lang="en-US" altLang="en-US" sz="2600"/>
          </a:p>
          <a:p>
            <a:pPr lvl="1" eaLnBrk="1" fontAlgn="auto" hangingPunct="1">
              <a:spcAft>
                <a:spcPts val="0"/>
              </a:spcAft>
              <a:defRPr/>
            </a:pPr>
            <a:r>
              <a:rPr lang="en-US" altLang="en-US" sz="2600" b="1">
                <a:solidFill>
                  <a:srgbClr val="0070C0"/>
                </a:solidFill>
              </a:rPr>
              <a:t>Partial Credit</a:t>
            </a:r>
            <a:r>
              <a:rPr lang="en-US" altLang="en-US" sz="2600"/>
              <a:t>: Foster youth should receive partial or full credit for work completed at other schools (all students have this right)</a:t>
            </a:r>
          </a:p>
          <a:p>
            <a:pPr lvl="1" eaLnBrk="1" fontAlgn="auto" hangingPunct="1">
              <a:spcAft>
                <a:spcPts val="0"/>
              </a:spcAft>
              <a:buFont typeface="Wingdings" panose="05000000000000000000" pitchFamily="2" charset="2"/>
              <a:buNone/>
              <a:defRPr/>
            </a:pPr>
            <a:r>
              <a:rPr lang="en-US" altLang="en-US" sz="2600"/>
              <a:t> </a:t>
            </a:r>
          </a:p>
          <a:p>
            <a:pPr lvl="1" eaLnBrk="1" fontAlgn="auto" hangingPunct="1">
              <a:spcAft>
                <a:spcPts val="0"/>
              </a:spcAft>
              <a:defRPr/>
            </a:pPr>
            <a:r>
              <a:rPr lang="en-US" altLang="en-US" sz="2600" b="1">
                <a:solidFill>
                  <a:srgbClr val="FF0000"/>
                </a:solidFill>
              </a:rPr>
              <a:t>Fairness</a:t>
            </a:r>
            <a:r>
              <a:rPr lang="en-US" altLang="en-US" sz="2600"/>
              <a:t>: Foster youth should not be punished for court-related absences</a:t>
            </a:r>
          </a:p>
          <a:p>
            <a:pPr lvl="1" eaLnBrk="1" fontAlgn="auto" hangingPunct="1">
              <a:spcAft>
                <a:spcPts val="0"/>
              </a:spcAft>
              <a:buFont typeface="Wingdings" panose="05000000000000000000" pitchFamily="2" charset="2"/>
              <a:buNone/>
              <a:defRPr/>
            </a:pPr>
            <a:endParaRPr lang="en-US" altLang="en-US" sz="1600"/>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4275">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4275">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4275">
                                            <p:txEl>
                                              <p:pRg st="5" end="5"/>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427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D7BF7423-8BA2-49CC-96E3-AD3664F7E741}"/>
              </a:ext>
            </a:extLst>
          </p:cNvPr>
          <p:cNvSpPr>
            <a:spLocks noGrp="1"/>
          </p:cNvSpPr>
          <p:nvPr>
            <p:ph type="title"/>
          </p:nvPr>
        </p:nvSpPr>
        <p:spPr>
          <a:xfrm>
            <a:off x="457200" y="274638"/>
            <a:ext cx="8229600" cy="258762"/>
          </a:xfrm>
        </p:spPr>
        <p:txBody>
          <a:bodyPr rtlCol="0">
            <a:normAutofit fontScale="90000"/>
          </a:bodyPr>
          <a:lstStyle/>
          <a:p>
            <a:pPr eaLnBrk="1" fontAlgn="auto" hangingPunct="1">
              <a:spcAft>
                <a:spcPts val="0"/>
              </a:spcAft>
              <a:defRPr/>
            </a:pPr>
            <a:r>
              <a:rPr lang="en-US" altLang="en-US" sz="3200"/>
              <a:t/>
            </a:r>
            <a:br>
              <a:rPr lang="en-US" altLang="en-US" sz="3200"/>
            </a:br>
            <a:r>
              <a:rPr lang="en-US" altLang="en-US" sz="3200"/>
              <a:t> Key Educational Laws (cont.)</a:t>
            </a:r>
            <a:endParaRPr lang="en-US" altLang="en-US" sz="3200">
              <a:solidFill>
                <a:schemeClr val="tx2">
                  <a:satMod val="130000"/>
                </a:schemeClr>
              </a:solidFill>
            </a:endParaRPr>
          </a:p>
        </p:txBody>
      </p:sp>
      <p:sp>
        <p:nvSpPr>
          <p:cNvPr id="56323" name="Content Placeholder 2">
            <a:extLst>
              <a:ext uri="{FF2B5EF4-FFF2-40B4-BE49-F238E27FC236}">
                <a16:creationId xmlns:a16="http://schemas.microsoft.com/office/drawing/2014/main" id="{29E19BFE-882F-4A5A-9018-C99F58D0FC3F}"/>
              </a:ext>
            </a:extLst>
          </p:cNvPr>
          <p:cNvSpPr>
            <a:spLocks noGrp="1"/>
          </p:cNvSpPr>
          <p:nvPr>
            <p:ph idx="1"/>
          </p:nvPr>
        </p:nvSpPr>
        <p:spPr>
          <a:xfrm>
            <a:off x="304800" y="762000"/>
            <a:ext cx="8229600" cy="5029200"/>
          </a:xfrm>
        </p:spPr>
        <p:txBody>
          <a:bodyPr/>
          <a:lstStyle/>
          <a:p>
            <a:pPr marL="365125" indent="-282575" eaLnBrk="1" hangingPunct="1">
              <a:buFont typeface="Wingdings 2" panose="05020102010507070707" pitchFamily="18" charset="2"/>
              <a:buChar char=""/>
            </a:pPr>
            <a:r>
              <a:rPr lang="en-US" altLang="en-US" sz="1800" b="1"/>
              <a:t>AB 1933: </a:t>
            </a:r>
            <a:r>
              <a:rPr lang="en-US" altLang="en-US" sz="1800" i="1"/>
              <a:t>Permitting Students to Remain in Their School of Origin</a:t>
            </a:r>
            <a:r>
              <a:rPr lang="en-US" altLang="en-US" sz="1800" b="1"/>
              <a:t> (amends AB 490)</a:t>
            </a:r>
          </a:p>
          <a:p>
            <a:pPr marL="639763" lvl="1" indent="-236538" eaLnBrk="1" hangingPunct="1">
              <a:buFont typeface="Verdana" panose="020B0604030504040204" pitchFamily="34" charset="0"/>
              <a:buChar char="◦"/>
            </a:pPr>
            <a:r>
              <a:rPr lang="en-US" altLang="en-US" sz="1800"/>
              <a:t>AB 1933 allows a foster youth to remain in his or her school of origin and/or school system </a:t>
            </a:r>
            <a:r>
              <a:rPr lang="en-US" altLang="en-US" sz="1800" b="1" u="sng">
                <a:solidFill>
                  <a:srgbClr val="00B050"/>
                </a:solidFill>
              </a:rPr>
              <a:t>for as long as the youth is in foster care or until the end of the school year if the child leaves foster care mid-year. </a:t>
            </a:r>
            <a:r>
              <a:rPr lang="en-US" altLang="en-US" sz="1800"/>
              <a:t>The youth retains this right even after changing grade levels or moving out of the school area or district.</a:t>
            </a:r>
          </a:p>
          <a:p>
            <a:pPr marL="639763" lvl="1" indent="-236538" eaLnBrk="1" hangingPunct="1">
              <a:buFont typeface="Verdana" panose="020B0604030504040204" pitchFamily="34" charset="0"/>
              <a:buChar char="◦"/>
            </a:pPr>
            <a:r>
              <a:rPr lang="en-US" altLang="en-US" sz="1800" b="1"/>
              <a:t>“School of origin” </a:t>
            </a:r>
            <a:r>
              <a:rPr lang="en-US" altLang="en-US" sz="1800"/>
              <a:t>now includes:</a:t>
            </a:r>
          </a:p>
          <a:p>
            <a:pPr marL="885825" lvl="2" eaLnBrk="1" hangingPunct="1">
              <a:buFont typeface="Wingdings 2" panose="05020102010507070707" pitchFamily="18" charset="2"/>
              <a:buChar char=""/>
            </a:pPr>
            <a:r>
              <a:rPr lang="en-US" altLang="en-US" sz="1800"/>
              <a:t>school the foster youth attended when he/she was permanently housed </a:t>
            </a:r>
          </a:p>
          <a:p>
            <a:pPr marL="885825" lvl="2" eaLnBrk="1" hangingPunct="1">
              <a:buFont typeface="Wingdings 2" panose="05020102010507070707" pitchFamily="18" charset="2"/>
              <a:buChar char=""/>
            </a:pPr>
            <a:r>
              <a:rPr lang="en-US" altLang="en-US" sz="1800"/>
              <a:t>the school in which the youth was last enrolled while in foster care </a:t>
            </a:r>
          </a:p>
          <a:p>
            <a:pPr marL="885825" lvl="2" eaLnBrk="1" hangingPunct="1">
              <a:buFont typeface="Wingdings 2" panose="05020102010507070707" pitchFamily="18" charset="2"/>
              <a:buChar char=""/>
            </a:pPr>
            <a:r>
              <a:rPr lang="en-US" altLang="en-US" sz="1800"/>
              <a:t>the school the youth has attended in the last 15 months and has a close connection</a:t>
            </a:r>
          </a:p>
          <a:p>
            <a:pPr marL="885825" lvl="2" eaLnBrk="1" hangingPunct="1">
              <a:buFont typeface="Wingdings 2" panose="05020102010507070707" pitchFamily="18" charset="2"/>
              <a:buChar char=""/>
            </a:pPr>
            <a:endParaRPr lang="en-US" altLang="en-US" sz="1800"/>
          </a:p>
          <a:p>
            <a:pPr marL="639763" lvl="1" indent="-236538" eaLnBrk="1" hangingPunct="1">
              <a:buFont typeface="Verdana" panose="020B0604030504040204" pitchFamily="34" charset="0"/>
              <a:buChar char="◦"/>
            </a:pPr>
            <a:r>
              <a:rPr lang="en-US" altLang="en-US" sz="1800"/>
              <a:t>The school district educational liaison must help foster children with school transfers, ensure that the foster youth is allowed to attend his or her school of origin and help the youth’s educational rights holder determine whether attending a school other than the school of origin is in the youth’s best interests</a:t>
            </a:r>
          </a:p>
          <a:p>
            <a:pPr marL="885825" lvl="2" eaLnBrk="1" hangingPunct="1">
              <a:buFont typeface="Wingdings 2" panose="05020102010507070707" pitchFamily="18" charset="2"/>
              <a:buChar char=""/>
            </a:pPr>
            <a:r>
              <a:rPr lang="en-US" altLang="en-US" sz="1800" b="1">
                <a:solidFill>
                  <a:srgbClr val="00B050"/>
                </a:solidFill>
              </a:rPr>
              <a:t>If a dispute arises, the youth has the right to remain in the school of origin pending resolution of the dispute</a:t>
            </a:r>
          </a:p>
          <a:p>
            <a:pPr marL="885825" lvl="2" eaLnBrk="1" hangingPunct="1">
              <a:buFont typeface="Wingdings 2" panose="05020102010507070707" pitchFamily="18" charset="2"/>
              <a:buChar char=""/>
            </a:pPr>
            <a:r>
              <a:rPr lang="en-US" altLang="en-US" sz="1800"/>
              <a:t>Transportation costs can be considered an allowable caregiver reimbursement by DPSS. Alternatively, the school district may provide transportation services. </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632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632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632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6323">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56323">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56323">
                                            <p:txEl>
                                              <p:pRg st="7" end="7"/>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56323">
                                            <p:txEl>
                                              <p:pRg st="8" end="8"/>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5632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010918CF-0D1A-42C8-9C34-CF9FA548CC4E}"/>
              </a:ext>
            </a:extLst>
          </p:cNvPr>
          <p:cNvSpPr>
            <a:spLocks noGrp="1"/>
          </p:cNvSpPr>
          <p:nvPr>
            <p:ph type="title"/>
          </p:nvPr>
        </p:nvSpPr>
        <p:spPr/>
        <p:txBody>
          <a:bodyPr rtlCol="0">
            <a:normAutofit/>
          </a:bodyPr>
          <a:lstStyle/>
          <a:p>
            <a:pPr eaLnBrk="1" fontAlgn="auto" hangingPunct="1">
              <a:spcAft>
                <a:spcPts val="0"/>
              </a:spcAft>
              <a:defRPr/>
            </a:pPr>
            <a:r>
              <a:rPr lang="en-US" altLang="en-US" sz="3200"/>
              <a:t>Key Educational Laws (cont.)</a:t>
            </a:r>
            <a:endParaRPr lang="en-US" altLang="en-US" sz="3200">
              <a:solidFill>
                <a:schemeClr val="tx2">
                  <a:satMod val="130000"/>
                </a:schemeClr>
              </a:solidFill>
            </a:endParaRPr>
          </a:p>
        </p:txBody>
      </p:sp>
      <p:sp>
        <p:nvSpPr>
          <p:cNvPr id="22531" name="Content Placeholder 2">
            <a:extLst>
              <a:ext uri="{FF2B5EF4-FFF2-40B4-BE49-F238E27FC236}">
                <a16:creationId xmlns:a16="http://schemas.microsoft.com/office/drawing/2014/main" id="{F46BA560-E98F-443C-85BA-4AD22C2BE53B}"/>
              </a:ext>
            </a:extLst>
          </p:cNvPr>
          <p:cNvSpPr>
            <a:spLocks noGrp="1"/>
          </p:cNvSpPr>
          <p:nvPr>
            <p:ph idx="1"/>
          </p:nvPr>
        </p:nvSpPr>
        <p:spPr>
          <a:xfrm>
            <a:off x="228600" y="1066800"/>
            <a:ext cx="8193088" cy="5181600"/>
          </a:xfrm>
        </p:spPr>
        <p:txBody>
          <a:bodyPr rtlCol="0">
            <a:noAutofit/>
          </a:bodyPr>
          <a:lstStyle/>
          <a:p>
            <a:pPr marL="365760" indent="-283464" eaLnBrk="1" fontAlgn="auto" hangingPunct="1">
              <a:spcAft>
                <a:spcPts val="0"/>
              </a:spcAft>
              <a:buFont typeface="Wingdings 2"/>
              <a:buChar char=""/>
              <a:defRPr/>
            </a:pPr>
            <a:r>
              <a:rPr lang="en-US" altLang="en-US" sz="2000" b="1"/>
              <a:t>Senate Bill (SB) 1353: </a:t>
            </a:r>
            <a:r>
              <a:rPr lang="en-US" altLang="en-US" sz="2000" i="1"/>
              <a:t>Considering Effects of School Transfers When Making Placement Decisions</a:t>
            </a:r>
          </a:p>
          <a:p>
            <a:pPr marL="640080" lvl="1" indent="-237744" eaLnBrk="1" fontAlgn="auto" hangingPunct="1">
              <a:spcAft>
                <a:spcPts val="0"/>
              </a:spcAft>
              <a:buFont typeface="Verdana"/>
              <a:buChar char="◦"/>
              <a:defRPr/>
            </a:pPr>
            <a:r>
              <a:rPr lang="en-US" altLang="en-US" sz="2000"/>
              <a:t>Senate Bill 1353 requires adults involved in making placement and school transfer decisions on behalf of foster youth to make a diligent effort to </a:t>
            </a:r>
            <a:r>
              <a:rPr lang="en-US" altLang="en-US" sz="2000" b="1">
                <a:solidFill>
                  <a:srgbClr val="00B050"/>
                </a:solidFill>
              </a:rPr>
              <a:t>avoid transferring students during the school year</a:t>
            </a:r>
            <a:r>
              <a:rPr lang="en-US" altLang="en-US" sz="2000">
                <a:solidFill>
                  <a:srgbClr val="00B050"/>
                </a:solidFill>
              </a:rPr>
              <a:t>.</a:t>
            </a:r>
            <a:r>
              <a:rPr lang="en-US" altLang="en-US" sz="2000"/>
              <a:t> </a:t>
            </a:r>
          </a:p>
          <a:p>
            <a:pPr marL="640080" lvl="1" indent="-237744" eaLnBrk="1" fontAlgn="auto" hangingPunct="1">
              <a:spcAft>
                <a:spcPts val="0"/>
              </a:spcAft>
              <a:buFont typeface="Verdana"/>
              <a:buChar char="◦"/>
              <a:defRPr/>
            </a:pPr>
            <a:r>
              <a:rPr lang="en-US" altLang="en-US" sz="2000"/>
              <a:t>It encourages </a:t>
            </a:r>
            <a:r>
              <a:rPr lang="en-US" altLang="en-US" sz="2000" b="1">
                <a:solidFill>
                  <a:srgbClr val="00B050"/>
                </a:solidFill>
              </a:rPr>
              <a:t>consideration of the long-term consequences of multiple school transfers during a school year</a:t>
            </a:r>
            <a:r>
              <a:rPr lang="en-US" altLang="en-US" sz="2000"/>
              <a:t>, and requires that each placement decision take into account educational stability as well as the </a:t>
            </a:r>
            <a:r>
              <a:rPr lang="en-US" altLang="en-US" sz="2000" b="1">
                <a:solidFill>
                  <a:srgbClr val="C00000"/>
                </a:solidFill>
              </a:rPr>
              <a:t>youth’s opportunity to be educated in the least restrictive educational setting necessary to achieve academic progress.</a:t>
            </a:r>
          </a:p>
          <a:p>
            <a:pPr marL="640080" lvl="1" indent="-237744" eaLnBrk="1" fontAlgn="auto" hangingPunct="1">
              <a:spcAft>
                <a:spcPts val="0"/>
              </a:spcAft>
              <a:buFont typeface="Wingdings" pitchFamily="-105" charset="2"/>
              <a:buNone/>
              <a:defRPr/>
            </a:pPr>
            <a:endParaRPr lang="en-US" altLang="en-US" sz="2000"/>
          </a:p>
          <a:p>
            <a:pPr marL="365760" indent="-283464" eaLnBrk="1" fontAlgn="auto" hangingPunct="1">
              <a:spcAft>
                <a:spcPts val="0"/>
              </a:spcAft>
              <a:buFont typeface="Wingdings 2"/>
              <a:buChar char=""/>
              <a:defRPr/>
            </a:pPr>
            <a:r>
              <a:rPr lang="en-US" altLang="en-US" sz="2000" b="1"/>
              <a:t>AB 81 </a:t>
            </a:r>
          </a:p>
          <a:p>
            <a:pPr marL="640080" lvl="1" indent="-237744" eaLnBrk="1" fontAlgn="auto" hangingPunct="1">
              <a:spcAft>
                <a:spcPts val="0"/>
              </a:spcAft>
              <a:buFont typeface="Verdana"/>
              <a:buChar char="◦"/>
              <a:defRPr/>
            </a:pPr>
            <a:r>
              <a:rPr lang="en-US" altLang="en-US" sz="2000"/>
              <a:t>Provides the opportunity for foster youth to have </a:t>
            </a:r>
            <a:r>
              <a:rPr lang="en-US" altLang="en-US" sz="2000" b="1">
                <a:solidFill>
                  <a:srgbClr val="C00000"/>
                </a:solidFill>
              </a:rPr>
              <a:t>access to participate in CIF sports as other youth</a:t>
            </a:r>
            <a:r>
              <a:rPr lang="en-US" altLang="en-US" sz="2000"/>
              <a:t>.  Allows for foster youth to maintain residential requirements under CIF when moving placements </a:t>
            </a:r>
          </a:p>
          <a:p>
            <a:pPr marL="402336" lvl="1" indent="0" eaLnBrk="1" fontAlgn="auto" hangingPunct="1">
              <a:spcAft>
                <a:spcPts val="0"/>
              </a:spcAft>
              <a:buFont typeface="Arial" panose="020B0604020202020204" pitchFamily="34" charset="0"/>
              <a:buNone/>
              <a:defRPr/>
            </a:pPr>
            <a:r>
              <a:rPr lang="en-US" altLang="en-US" sz="2000"/>
              <a:t>     provided all other rules are met.</a:t>
            </a:r>
          </a:p>
          <a:p>
            <a:pPr marL="365760" indent="-283464" eaLnBrk="1" fontAlgn="auto" hangingPunct="1">
              <a:spcAft>
                <a:spcPts val="0"/>
              </a:spcAft>
              <a:buFont typeface="Wingdings" pitchFamily="-105" charset="2"/>
              <a:buNone/>
              <a:defRPr/>
            </a:pPr>
            <a:endParaRPr lang="en-US" altLang="en-US" sz="2000" b="1"/>
          </a:p>
          <a:p>
            <a:pPr marL="640080" lvl="1" indent="-237744" eaLnBrk="1" fontAlgn="auto" hangingPunct="1">
              <a:spcAft>
                <a:spcPts val="0"/>
              </a:spcAft>
              <a:buFont typeface="Wingdings" pitchFamily="-105" charset="2"/>
              <a:buNone/>
              <a:defRPr/>
            </a:pPr>
            <a:endParaRPr lang="en-US" altLang="en-US" sz="2000"/>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53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531">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531">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2531">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253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664D67F1-5714-44D3-91F6-EF20E91F72E5}"/>
              </a:ext>
            </a:extLst>
          </p:cNvPr>
          <p:cNvSpPr>
            <a:spLocks noGrp="1"/>
          </p:cNvSpPr>
          <p:nvPr>
            <p:ph type="title"/>
          </p:nvPr>
        </p:nvSpPr>
        <p:spPr>
          <a:xfrm>
            <a:off x="457200" y="274638"/>
            <a:ext cx="8229600" cy="571500"/>
          </a:xfrm>
        </p:spPr>
        <p:txBody>
          <a:bodyPr rtlCol="0">
            <a:normAutofit fontScale="90000"/>
          </a:bodyPr>
          <a:lstStyle/>
          <a:p>
            <a:pPr eaLnBrk="1" fontAlgn="auto" hangingPunct="1">
              <a:spcAft>
                <a:spcPts val="0"/>
              </a:spcAft>
              <a:defRPr/>
            </a:pPr>
            <a:r>
              <a:rPr lang="en-US" altLang="en-US" sz="3200"/>
              <a:t>Key Educational Laws (cont.)</a:t>
            </a:r>
            <a:endParaRPr lang="en-US" altLang="en-US" sz="3200">
              <a:solidFill>
                <a:schemeClr val="tx2">
                  <a:satMod val="130000"/>
                </a:schemeClr>
              </a:solidFill>
            </a:endParaRPr>
          </a:p>
        </p:txBody>
      </p:sp>
      <p:sp>
        <p:nvSpPr>
          <p:cNvPr id="23555" name="Content Placeholder 2">
            <a:extLst>
              <a:ext uri="{FF2B5EF4-FFF2-40B4-BE49-F238E27FC236}">
                <a16:creationId xmlns:a16="http://schemas.microsoft.com/office/drawing/2014/main" id="{6CCCB6E1-0EF8-4429-9209-B521B627C79A}"/>
              </a:ext>
            </a:extLst>
          </p:cNvPr>
          <p:cNvSpPr>
            <a:spLocks noGrp="1"/>
          </p:cNvSpPr>
          <p:nvPr>
            <p:ph idx="1"/>
          </p:nvPr>
        </p:nvSpPr>
        <p:spPr>
          <a:xfrm>
            <a:off x="34925" y="846138"/>
            <a:ext cx="8269288" cy="5135562"/>
          </a:xfrm>
        </p:spPr>
        <p:txBody>
          <a:bodyPr rtlCol="0">
            <a:normAutofit fontScale="92500" lnSpcReduction="20000"/>
          </a:bodyPr>
          <a:lstStyle/>
          <a:p>
            <a:pPr eaLnBrk="1" fontAlgn="auto" hangingPunct="1">
              <a:spcAft>
                <a:spcPts val="0"/>
              </a:spcAft>
              <a:defRPr/>
            </a:pPr>
            <a:r>
              <a:rPr lang="en-US" altLang="en-US" sz="2400" b="1"/>
              <a:t>AB 167  </a:t>
            </a:r>
          </a:p>
          <a:p>
            <a:pPr lvl="1" eaLnBrk="1" fontAlgn="auto" hangingPunct="1">
              <a:spcAft>
                <a:spcPts val="0"/>
              </a:spcAft>
              <a:defRPr/>
            </a:pPr>
            <a:r>
              <a:rPr lang="en-US" altLang="en-US" sz="2400"/>
              <a:t>Provides </a:t>
            </a:r>
            <a:r>
              <a:rPr lang="en-US" altLang="en-US" sz="2400" b="1">
                <a:solidFill>
                  <a:srgbClr val="C00000"/>
                </a:solidFill>
              </a:rPr>
              <a:t>exemption for foster youth from local high school graduation </a:t>
            </a:r>
            <a:r>
              <a:rPr lang="en-US" altLang="en-US" sz="2400"/>
              <a:t>requirements under certain conditions, including but not limited to the following:</a:t>
            </a:r>
          </a:p>
          <a:p>
            <a:pPr lvl="2" eaLnBrk="1" fontAlgn="auto" hangingPunct="1">
              <a:spcAft>
                <a:spcPts val="0"/>
              </a:spcAft>
              <a:defRPr/>
            </a:pPr>
            <a:r>
              <a:rPr lang="en-US" altLang="en-US"/>
              <a:t>The youth must have transferred schools in the 11</a:t>
            </a:r>
            <a:r>
              <a:rPr lang="en-US" altLang="en-US" baseline="30000"/>
              <a:t>th</a:t>
            </a:r>
            <a:r>
              <a:rPr lang="en-US" altLang="en-US"/>
              <a:t> or 12</a:t>
            </a:r>
            <a:r>
              <a:rPr lang="en-US" altLang="en-US" baseline="30000"/>
              <a:t>th</a:t>
            </a:r>
            <a:r>
              <a:rPr lang="en-US" altLang="en-US"/>
              <a:t> grade</a:t>
            </a:r>
          </a:p>
          <a:p>
            <a:pPr lvl="2" eaLnBrk="1" fontAlgn="auto" hangingPunct="1">
              <a:spcAft>
                <a:spcPts val="0"/>
              </a:spcAft>
              <a:defRPr/>
            </a:pPr>
            <a:r>
              <a:rPr lang="en-US" altLang="en-US"/>
              <a:t>The youth must complete all California high school graduation requirements, which do not include A-G course requirements</a:t>
            </a:r>
          </a:p>
          <a:p>
            <a:pPr lvl="2" eaLnBrk="1" fontAlgn="auto" hangingPunct="1">
              <a:spcAft>
                <a:spcPts val="0"/>
              </a:spcAft>
              <a:defRPr/>
            </a:pPr>
            <a:r>
              <a:rPr lang="en-US" altLang="en-US" b="1">
                <a:solidFill>
                  <a:srgbClr val="0070C0"/>
                </a:solidFill>
              </a:rPr>
              <a:t>The school district must find that the youth is not reasonably due to complete the additional graduation requirements in time to graduate while he or she remains eligible for foster care benefits</a:t>
            </a:r>
          </a:p>
          <a:p>
            <a:pPr lvl="1" eaLnBrk="1" fontAlgn="auto" hangingPunct="1">
              <a:spcAft>
                <a:spcPts val="0"/>
              </a:spcAft>
              <a:buFont typeface="Wingdings" panose="05000000000000000000" pitchFamily="2" charset="2"/>
              <a:buNone/>
              <a:defRPr/>
            </a:pPr>
            <a:endParaRPr lang="en-US" altLang="en-US" sz="2400"/>
          </a:p>
          <a:p>
            <a:pPr eaLnBrk="1" fontAlgn="auto" hangingPunct="1">
              <a:spcAft>
                <a:spcPts val="0"/>
              </a:spcAft>
              <a:defRPr/>
            </a:pPr>
            <a:r>
              <a:rPr lang="en-US" altLang="en-US" sz="2400" b="1"/>
              <a:t>Exceptions to consider:  </a:t>
            </a:r>
            <a:r>
              <a:rPr lang="en-US" altLang="en-US" sz="2400"/>
              <a:t>If the youth is considering attending a UC, Cal State, or private university, AB 167 would not be an option due to the A-G requirements that these universities may require</a:t>
            </a:r>
          </a:p>
          <a:p>
            <a:pPr lvl="1" eaLnBrk="1" fontAlgn="auto" hangingPunct="1">
              <a:spcAft>
                <a:spcPts val="0"/>
              </a:spcAft>
              <a:buFont typeface="Wingdings" panose="05000000000000000000" pitchFamily="2" charset="2"/>
              <a:buNone/>
              <a:defRPr/>
            </a:pPr>
            <a:endParaRPr lang="en-US" altLang="en-US" sz="1600"/>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3555">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3555">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3555">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3555">
                                            <p:txEl>
                                              <p:pRg st="4" end="4"/>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2355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CBC41998-F856-41B3-AD64-FE8592C647B0}"/>
              </a:ext>
            </a:extLst>
          </p:cNvPr>
          <p:cNvSpPr>
            <a:spLocks noGrp="1"/>
          </p:cNvSpPr>
          <p:nvPr>
            <p:ph type="title"/>
          </p:nvPr>
        </p:nvSpPr>
        <p:spPr>
          <a:xfrm>
            <a:off x="457200" y="274638"/>
            <a:ext cx="8229600" cy="487362"/>
          </a:xfrm>
        </p:spPr>
        <p:txBody>
          <a:bodyPr rtlCol="0">
            <a:normAutofit fontScale="90000"/>
          </a:bodyPr>
          <a:lstStyle/>
          <a:p>
            <a:pPr eaLnBrk="1" fontAlgn="auto" hangingPunct="1">
              <a:spcAft>
                <a:spcPts val="0"/>
              </a:spcAft>
              <a:defRPr/>
            </a:pPr>
            <a:r>
              <a:rPr lang="en-US" altLang="en-US" sz="3200"/>
              <a:t>Key Educational Laws (cont.)</a:t>
            </a:r>
            <a:endParaRPr lang="en-US" altLang="en-US" sz="3200">
              <a:solidFill>
                <a:schemeClr val="tx2">
                  <a:satMod val="130000"/>
                </a:schemeClr>
              </a:solidFill>
            </a:endParaRPr>
          </a:p>
        </p:txBody>
      </p:sp>
      <p:sp>
        <p:nvSpPr>
          <p:cNvPr id="62467" name="Content Placeholder 2">
            <a:extLst>
              <a:ext uri="{FF2B5EF4-FFF2-40B4-BE49-F238E27FC236}">
                <a16:creationId xmlns:a16="http://schemas.microsoft.com/office/drawing/2014/main" id="{771CA010-E055-408F-92CE-3CDCB5D50CF0}"/>
              </a:ext>
            </a:extLst>
          </p:cNvPr>
          <p:cNvSpPr>
            <a:spLocks noGrp="1"/>
          </p:cNvSpPr>
          <p:nvPr>
            <p:ph idx="1"/>
          </p:nvPr>
        </p:nvSpPr>
        <p:spPr>
          <a:xfrm>
            <a:off x="0" y="762000"/>
            <a:ext cx="8686800" cy="4535488"/>
          </a:xfrm>
        </p:spPr>
        <p:txBody>
          <a:bodyPr/>
          <a:lstStyle/>
          <a:p>
            <a:pPr marL="365125" indent="-282575" eaLnBrk="1" hangingPunct="1">
              <a:buFont typeface="Wingdings 2" panose="05020102010507070707" pitchFamily="18" charset="2"/>
              <a:buChar char=""/>
            </a:pPr>
            <a:r>
              <a:rPr lang="en-US" altLang="en-US" sz="2000" b="1"/>
              <a:t>AB 216 </a:t>
            </a:r>
            <a:endParaRPr lang="en-US" altLang="en-US" sz="2000"/>
          </a:p>
          <a:p>
            <a:pPr marL="639763" lvl="1" indent="-236538" eaLnBrk="1" hangingPunct="1">
              <a:buFont typeface="Verdana" panose="020B0604030504040204" pitchFamily="34" charset="0"/>
              <a:buChar char="◦"/>
            </a:pPr>
            <a:r>
              <a:rPr lang="en-US" altLang="en-US" sz="2000"/>
              <a:t>Modifies graduation requirements and school district responsibilities.  Does not replace AB 167, but further defines standards and procedures for exempting youth in foster care with regard to graduation requirements</a:t>
            </a:r>
          </a:p>
          <a:p>
            <a:pPr marL="885825" lvl="2" eaLnBrk="1" hangingPunct="1">
              <a:buFont typeface="Wingdings 2" panose="05020102010507070707" pitchFamily="18" charset="2"/>
              <a:buChar char=""/>
            </a:pPr>
            <a:r>
              <a:rPr lang="en-US" altLang="en-US" sz="2000"/>
              <a:t>If a foster youth transfers schools in second year of high school (determined by credits completed or duration), </a:t>
            </a:r>
            <a:r>
              <a:rPr lang="en-US" altLang="en-US" sz="2000" b="1">
                <a:solidFill>
                  <a:srgbClr val="0070C0"/>
                </a:solidFill>
              </a:rPr>
              <a:t>the youth must be exempted from district coursework and other requirements that would be in </a:t>
            </a:r>
            <a:r>
              <a:rPr lang="en-US" altLang="en-US" sz="2000" b="1" i="1">
                <a:solidFill>
                  <a:srgbClr val="0070C0"/>
                </a:solidFill>
              </a:rPr>
              <a:t>addition to</a:t>
            </a:r>
            <a:r>
              <a:rPr lang="en-US" altLang="en-US" sz="2000" b="1">
                <a:solidFill>
                  <a:srgbClr val="0070C0"/>
                </a:solidFill>
              </a:rPr>
              <a:t> state requirements</a:t>
            </a:r>
            <a:r>
              <a:rPr lang="en-US" altLang="en-US" sz="2000"/>
              <a:t>, </a:t>
            </a:r>
            <a:r>
              <a:rPr lang="en-US" altLang="en-US" sz="2000" i="1"/>
              <a:t>unless</a:t>
            </a:r>
            <a:r>
              <a:rPr lang="en-US" altLang="en-US" sz="2000"/>
              <a:t> the school district determines the youth could reasonably complete the additional local graduation requirements to graduate high school by the end of the fourth year</a:t>
            </a:r>
          </a:p>
          <a:p>
            <a:pPr marL="885825" lvl="2" eaLnBrk="1" hangingPunct="1">
              <a:buFont typeface="Wingdings 2" panose="05020102010507070707" pitchFamily="18" charset="2"/>
              <a:buChar char=""/>
            </a:pPr>
            <a:r>
              <a:rPr lang="en-US" altLang="en-US" sz="2000"/>
              <a:t>School districts must give the youth in foster care the option of a fifth year in order to complete the local graduation requirements</a:t>
            </a:r>
          </a:p>
          <a:p>
            <a:pPr marL="885825" lvl="2" eaLnBrk="1" hangingPunct="1">
              <a:buFont typeface="Wingdings 2" panose="05020102010507070707" pitchFamily="18" charset="2"/>
              <a:buChar char=""/>
            </a:pPr>
            <a:r>
              <a:rPr lang="en-US" altLang="en-US" sz="2000" b="1">
                <a:solidFill>
                  <a:srgbClr val="C00000"/>
                </a:solidFill>
              </a:rPr>
              <a:t>School cannot accept or deny enrollment based upon this provision and cannot require the youth to graduate early</a:t>
            </a:r>
          </a:p>
          <a:p>
            <a:pPr marL="885825" lvl="2" eaLnBrk="1" hangingPunct="1">
              <a:buFont typeface="Wingdings 2" panose="05020102010507070707" pitchFamily="18" charset="2"/>
              <a:buChar char=""/>
            </a:pPr>
            <a:r>
              <a:rPr lang="en-US" altLang="en-US" sz="2000"/>
              <a:t>Once the exemption is granted, </a:t>
            </a:r>
            <a:r>
              <a:rPr lang="en-US" altLang="en-US" sz="2000" b="1">
                <a:solidFill>
                  <a:srgbClr val="00B050"/>
                </a:solidFill>
              </a:rPr>
              <a:t>exemption cannot be revoked or terminated, even if the youth is no longer a                                     dependent of the Court</a:t>
            </a:r>
            <a:r>
              <a:rPr lang="en-US" altLang="en-US" sz="2000"/>
              <a:t>.</a:t>
            </a:r>
            <a:endParaRPr lang="en-US" altLang="en-US" sz="2000" b="1">
              <a:solidFill>
                <a:srgbClr val="00B050"/>
              </a:solidFill>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246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246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246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6246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62467">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6246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6D5B37E-4655-4B4D-9187-630351F790EE}"/>
              </a:ext>
            </a:extLst>
          </p:cNvPr>
          <p:cNvSpPr/>
          <p:nvPr/>
        </p:nvSpPr>
        <p:spPr>
          <a:xfrm>
            <a:off x="838200" y="0"/>
            <a:ext cx="7332457" cy="923330"/>
          </a:xfrm>
          <a:prstGeom prst="rect">
            <a:avLst/>
          </a:prstGeom>
          <a:noFill/>
        </p:spPr>
        <p:txBody>
          <a:bodyPr wrap="none">
            <a:spAutoFit/>
          </a:bodyPr>
          <a:lstStyle/>
          <a:p>
            <a:pPr algn="ctr">
              <a:defRPr/>
            </a:pPr>
            <a:r>
              <a:rPr lang="en-US" sz="5400" b="1">
                <a:ln w="13462">
                  <a:solidFill>
                    <a:schemeClr val="bg1"/>
                  </a:solidFill>
                  <a:prstDash val="solid"/>
                </a:ln>
                <a:solidFill>
                  <a:schemeClr val="tx1">
                    <a:lumMod val="85000"/>
                    <a:lumOff val="15000"/>
                  </a:schemeClr>
                </a:solidFill>
                <a:effectLst>
                  <a:outerShdw dist="38100" dir="2700000" algn="bl" rotWithShape="0">
                    <a:schemeClr val="accent5"/>
                  </a:outerShdw>
                </a:effectLst>
              </a:rPr>
              <a:t>AB216 requirements</a:t>
            </a:r>
          </a:p>
        </p:txBody>
      </p:sp>
      <p:graphicFrame>
        <p:nvGraphicFramePr>
          <p:cNvPr id="17" name="Table 16">
            <a:extLst>
              <a:ext uri="{FF2B5EF4-FFF2-40B4-BE49-F238E27FC236}">
                <a16:creationId xmlns:a16="http://schemas.microsoft.com/office/drawing/2014/main" id="{28F0A329-B03D-4DBA-9087-2CBA08026F6E}"/>
              </a:ext>
            </a:extLst>
          </p:cNvPr>
          <p:cNvGraphicFramePr>
            <a:graphicFrameLocks noGrp="1"/>
          </p:cNvGraphicFramePr>
          <p:nvPr/>
        </p:nvGraphicFramePr>
        <p:xfrm>
          <a:off x="1219200" y="912813"/>
          <a:ext cx="2462213" cy="639804"/>
        </p:xfrm>
        <a:graphic>
          <a:graphicData uri="http://schemas.openxmlformats.org/drawingml/2006/table">
            <a:tbl>
              <a:tblPr/>
              <a:tblGrid>
                <a:gridCol w="2462213">
                  <a:extLst>
                    <a:ext uri="{9D8B030D-6E8A-4147-A177-3AD203B41FA5}">
                      <a16:colId xmlns:a16="http://schemas.microsoft.com/office/drawing/2014/main" val="20000"/>
                    </a:ext>
                  </a:extLst>
                </a:gridCol>
              </a:tblGrid>
              <a:tr h="639762">
                <a:tc>
                  <a:txBody>
                    <a:bodyPr/>
                    <a:lstStyle/>
                    <a:p>
                      <a:r>
                        <a:rPr lang="en-US" sz="1800"/>
                        <a:t>AB 216 Graduation Requirements</a:t>
                      </a:r>
                    </a:p>
                  </a:txBody>
                  <a:tcPr marL="91424" marR="91424" marT="45582" marB="45582">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10000"/>
                  </a:ext>
                </a:extLst>
              </a:tr>
            </a:tbl>
          </a:graphicData>
        </a:graphic>
      </p:graphicFrame>
      <p:graphicFrame>
        <p:nvGraphicFramePr>
          <p:cNvPr id="18" name="Table 17">
            <a:extLst>
              <a:ext uri="{FF2B5EF4-FFF2-40B4-BE49-F238E27FC236}">
                <a16:creationId xmlns:a16="http://schemas.microsoft.com/office/drawing/2014/main" id="{5190A65E-4BAC-4BCD-8C7A-46EC89AED434}"/>
              </a:ext>
            </a:extLst>
          </p:cNvPr>
          <p:cNvGraphicFramePr>
            <a:graphicFrameLocks noGrp="1"/>
          </p:cNvGraphicFramePr>
          <p:nvPr>
            <p:extLst>
              <p:ext uri="{D42A27DB-BD31-4B8C-83A1-F6EECF244321}">
                <p14:modId xmlns:p14="http://schemas.microsoft.com/office/powerpoint/2010/main" val="1442450894"/>
              </p:ext>
            </p:extLst>
          </p:nvPr>
        </p:nvGraphicFramePr>
        <p:xfrm>
          <a:off x="4632476" y="702205"/>
          <a:ext cx="3074988" cy="914400"/>
        </p:xfrm>
        <a:graphic>
          <a:graphicData uri="http://schemas.openxmlformats.org/drawingml/2006/table">
            <a:tbl>
              <a:tblPr/>
              <a:tblGrid>
                <a:gridCol w="3074988">
                  <a:extLst>
                    <a:ext uri="{9D8B030D-6E8A-4147-A177-3AD203B41FA5}">
                      <a16:colId xmlns:a16="http://schemas.microsoft.com/office/drawing/2014/main" val="20000"/>
                    </a:ext>
                  </a:extLst>
                </a:gridCol>
              </a:tblGrid>
              <a:tr h="914400">
                <a:tc>
                  <a:txBody>
                    <a:bodyPr/>
                    <a:lstStyle/>
                    <a:p>
                      <a:r>
                        <a:rPr lang="en-US" sz="1800"/>
                        <a:t>Example of local School District Graduation</a:t>
                      </a:r>
                      <a:r>
                        <a:rPr lang="en-US" sz="1800" baseline="0"/>
                        <a:t> Requirements</a:t>
                      </a:r>
                      <a:endParaRPr lang="en-US" sz="1800"/>
                    </a:p>
                  </a:txBody>
                  <a:tcPr marL="91419" marR="91419" marT="45676" marB="45676">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10000"/>
                  </a:ext>
                </a:extLst>
              </a:tr>
            </a:tbl>
          </a:graphicData>
        </a:graphic>
      </p:graphicFrame>
      <p:graphicFrame>
        <p:nvGraphicFramePr>
          <p:cNvPr id="19" name="Table 18">
            <a:extLst>
              <a:ext uri="{FF2B5EF4-FFF2-40B4-BE49-F238E27FC236}">
                <a16:creationId xmlns:a16="http://schemas.microsoft.com/office/drawing/2014/main" id="{03634B60-F6C9-4E51-B12C-67AC1285A6A3}"/>
              </a:ext>
            </a:extLst>
          </p:cNvPr>
          <p:cNvGraphicFramePr>
            <a:graphicFrameLocks noGrp="1"/>
          </p:cNvGraphicFramePr>
          <p:nvPr/>
        </p:nvGraphicFramePr>
        <p:xfrm>
          <a:off x="990600" y="1570038"/>
          <a:ext cx="6459538" cy="5045074"/>
        </p:xfrm>
        <a:graphic>
          <a:graphicData uri="http://schemas.openxmlformats.org/drawingml/2006/table">
            <a:tbl>
              <a:tblPr firstRow="1" bandRow="1">
                <a:tableStyleId>{5C22544A-7EE6-4342-B048-85BDC9FD1C3A}</a:tableStyleId>
              </a:tblPr>
              <a:tblGrid>
                <a:gridCol w="3229769">
                  <a:extLst>
                    <a:ext uri="{9D8B030D-6E8A-4147-A177-3AD203B41FA5}">
                      <a16:colId xmlns:a16="http://schemas.microsoft.com/office/drawing/2014/main" val="20000"/>
                    </a:ext>
                  </a:extLst>
                </a:gridCol>
                <a:gridCol w="3229769">
                  <a:extLst>
                    <a:ext uri="{9D8B030D-6E8A-4147-A177-3AD203B41FA5}">
                      <a16:colId xmlns:a16="http://schemas.microsoft.com/office/drawing/2014/main" val="20001"/>
                    </a:ext>
                  </a:extLst>
                </a:gridCol>
              </a:tblGrid>
              <a:tr h="929714">
                <a:tc>
                  <a:txBody>
                    <a:bodyPr/>
                    <a:lstStyle/>
                    <a:p>
                      <a:r>
                        <a:rPr lang="en-US" sz="1100" u="sng"/>
                        <a:t>English ( 30 credits)</a:t>
                      </a:r>
                    </a:p>
                  </a:txBody>
                  <a:tcPr marL="91438" marR="91438" marT="45724" marB="45724"/>
                </a:tc>
                <a:tc>
                  <a:txBody>
                    <a:bodyPr/>
                    <a:lstStyle/>
                    <a:p>
                      <a:r>
                        <a:rPr lang="en-US" sz="1100" u="sng"/>
                        <a:t>English (40 credits)</a:t>
                      </a:r>
                    </a:p>
                    <a:p>
                      <a:r>
                        <a:rPr lang="en-US" sz="1100"/>
                        <a:t>English 9 (10 </a:t>
                      </a:r>
                      <a:r>
                        <a:rPr lang="en-US" sz="1100" err="1"/>
                        <a:t>credirs</a:t>
                      </a:r>
                      <a:endParaRPr lang="en-US" sz="1100"/>
                    </a:p>
                    <a:p>
                      <a:r>
                        <a:rPr lang="en-US" sz="1100"/>
                        <a:t>English 10 (10 credits)</a:t>
                      </a:r>
                    </a:p>
                    <a:p>
                      <a:r>
                        <a:rPr lang="en-US" sz="1100"/>
                        <a:t>American Literature (10 credits)</a:t>
                      </a:r>
                    </a:p>
                    <a:p>
                      <a:r>
                        <a:rPr lang="en-US" sz="1100"/>
                        <a:t>Contemporary Composition (10)</a:t>
                      </a:r>
                    </a:p>
                  </a:txBody>
                  <a:tcPr marL="91438" marR="91438" marT="45724" marB="45724"/>
                </a:tc>
                <a:extLst>
                  <a:ext uri="{0D108BD9-81ED-4DB2-BD59-A6C34878D82A}">
                    <a16:rowId xmlns:a16="http://schemas.microsoft.com/office/drawing/2014/main" val="10000"/>
                  </a:ext>
                </a:extLst>
              </a:tr>
              <a:tr h="762061">
                <a:tc>
                  <a:txBody>
                    <a:bodyPr/>
                    <a:lstStyle/>
                    <a:p>
                      <a:r>
                        <a:rPr lang="en-US" sz="1100" u="sng"/>
                        <a:t>Math (20 Credits)</a:t>
                      </a:r>
                    </a:p>
                    <a:p>
                      <a:r>
                        <a:rPr lang="en-US" sz="1100"/>
                        <a:t>Algebra I / Mathematics (10 Credits)</a:t>
                      </a:r>
                    </a:p>
                    <a:p>
                      <a:r>
                        <a:rPr lang="en-US" sz="1100"/>
                        <a:t>Other Math (10 Credits)</a:t>
                      </a:r>
                    </a:p>
                    <a:p>
                      <a:endParaRPr lang="en-US" sz="1100"/>
                    </a:p>
                  </a:txBody>
                  <a:tcPr marL="91438" marR="91438" marT="45724" marB="45724"/>
                </a:tc>
                <a:tc>
                  <a:txBody>
                    <a:bodyPr/>
                    <a:lstStyle/>
                    <a:p>
                      <a:r>
                        <a:rPr lang="en-US" sz="1100" u="sng"/>
                        <a:t>Math (30 Credits)</a:t>
                      </a:r>
                    </a:p>
                    <a:p>
                      <a:r>
                        <a:rPr lang="en-US" sz="1100"/>
                        <a:t>Algebra 1 (10 Credits)</a:t>
                      </a:r>
                    </a:p>
                    <a:p>
                      <a:r>
                        <a:rPr lang="en-US" sz="1100"/>
                        <a:t>Geometry (10 Credits)</a:t>
                      </a:r>
                    </a:p>
                    <a:p>
                      <a:r>
                        <a:rPr lang="en-US" sz="1100"/>
                        <a:t>Algebra 2 (10 Credits</a:t>
                      </a:r>
                    </a:p>
                  </a:txBody>
                  <a:tcPr marL="91438" marR="91438" marT="45724" marB="45724"/>
                </a:tc>
                <a:extLst>
                  <a:ext uri="{0D108BD9-81ED-4DB2-BD59-A6C34878D82A}">
                    <a16:rowId xmlns:a16="http://schemas.microsoft.com/office/drawing/2014/main" val="10001"/>
                  </a:ext>
                </a:extLst>
              </a:tr>
              <a:tr h="762061">
                <a:tc>
                  <a:txBody>
                    <a:bodyPr/>
                    <a:lstStyle/>
                    <a:p>
                      <a:r>
                        <a:rPr lang="en-US" sz="1100" u="sng"/>
                        <a:t>Science (20 Credits)</a:t>
                      </a:r>
                    </a:p>
                    <a:p>
                      <a:r>
                        <a:rPr lang="en-US" sz="1100"/>
                        <a:t>Biological Science (10 Credits)</a:t>
                      </a:r>
                    </a:p>
                    <a:p>
                      <a:r>
                        <a:rPr lang="en-US" sz="1100"/>
                        <a:t>Physical Science (10 credits)</a:t>
                      </a:r>
                    </a:p>
                  </a:txBody>
                  <a:tcPr marL="91438" marR="91438" marT="45724" marB="45724"/>
                </a:tc>
                <a:tc>
                  <a:txBody>
                    <a:bodyPr/>
                    <a:lstStyle/>
                    <a:p>
                      <a:r>
                        <a:rPr lang="en-US" sz="1100" u="sng"/>
                        <a:t>Science (30 Credits)</a:t>
                      </a:r>
                    </a:p>
                    <a:p>
                      <a:r>
                        <a:rPr lang="en-US" sz="1100"/>
                        <a:t>Biological Science (10 Credits)</a:t>
                      </a:r>
                    </a:p>
                    <a:p>
                      <a:r>
                        <a:rPr lang="en-US" sz="1100"/>
                        <a:t>Physical Science (10 Credits)</a:t>
                      </a:r>
                    </a:p>
                    <a:p>
                      <a:r>
                        <a:rPr lang="en-US" sz="1100"/>
                        <a:t>Lab Science (10 Credits)</a:t>
                      </a:r>
                    </a:p>
                  </a:txBody>
                  <a:tcPr marL="91438" marR="91438" marT="45724" marB="45724"/>
                </a:tc>
                <a:extLst>
                  <a:ext uri="{0D108BD9-81ED-4DB2-BD59-A6C34878D82A}">
                    <a16:rowId xmlns:a16="http://schemas.microsoft.com/office/drawing/2014/main" val="10002"/>
                  </a:ext>
                </a:extLst>
              </a:tr>
              <a:tr h="929714">
                <a:tc>
                  <a:txBody>
                    <a:bodyPr/>
                    <a:lstStyle/>
                    <a:p>
                      <a:r>
                        <a:rPr lang="en-US" sz="1100" u="sng"/>
                        <a:t>Social Studies (30 Credits)</a:t>
                      </a:r>
                    </a:p>
                    <a:p>
                      <a:r>
                        <a:rPr lang="en-US" sz="1100"/>
                        <a:t>World</a:t>
                      </a:r>
                      <a:r>
                        <a:rPr lang="en-US" sz="1100" baseline="0"/>
                        <a:t> History (10 Credits)</a:t>
                      </a:r>
                    </a:p>
                    <a:p>
                      <a:r>
                        <a:rPr lang="en-US" sz="1100" baseline="0"/>
                        <a:t>US History (10 Credits)</a:t>
                      </a:r>
                    </a:p>
                    <a:p>
                      <a:r>
                        <a:rPr lang="en-US" sz="1100" baseline="0"/>
                        <a:t>American Government (5 Credits)</a:t>
                      </a:r>
                    </a:p>
                    <a:p>
                      <a:r>
                        <a:rPr lang="en-US" sz="1100" baseline="0"/>
                        <a:t>Economics (5 Credits)</a:t>
                      </a:r>
                      <a:endParaRPr lang="en-US" sz="1100"/>
                    </a:p>
                  </a:txBody>
                  <a:tcPr marL="91438" marR="91438" marT="45724" marB="45724"/>
                </a:tc>
                <a:tc>
                  <a:txBody>
                    <a:bodyPr/>
                    <a:lstStyle/>
                    <a:p>
                      <a:r>
                        <a:rPr lang="en-US" sz="1100"/>
                        <a:t>Social Studies (30 Credits)</a:t>
                      </a:r>
                    </a:p>
                    <a:p>
                      <a:r>
                        <a:rPr lang="en-US" sz="1100"/>
                        <a:t>World History (10 Credits)</a:t>
                      </a:r>
                    </a:p>
                    <a:p>
                      <a:r>
                        <a:rPr lang="en-US" sz="1100"/>
                        <a:t>US History (10 Credits)</a:t>
                      </a:r>
                    </a:p>
                    <a:p>
                      <a:r>
                        <a:rPr lang="en-US" sz="1100"/>
                        <a:t>Principles of American Democracy (5 Credits)</a:t>
                      </a:r>
                    </a:p>
                    <a:p>
                      <a:r>
                        <a:rPr lang="en-US" sz="1100"/>
                        <a:t>Economics (5 Credits)</a:t>
                      </a:r>
                    </a:p>
                  </a:txBody>
                  <a:tcPr marL="91438" marR="91438" marT="45724" marB="45724"/>
                </a:tc>
                <a:extLst>
                  <a:ext uri="{0D108BD9-81ED-4DB2-BD59-A6C34878D82A}">
                    <a16:rowId xmlns:a16="http://schemas.microsoft.com/office/drawing/2014/main" val="10003"/>
                  </a:ext>
                </a:extLst>
              </a:tr>
              <a:tr h="594407">
                <a:tc>
                  <a:txBody>
                    <a:bodyPr/>
                    <a:lstStyle/>
                    <a:p>
                      <a:r>
                        <a:rPr lang="en-US" sz="1100" u="sng"/>
                        <a:t>Visual or Performing Arts, Foreign Language, or Technical Education  (10 Credits)</a:t>
                      </a:r>
                    </a:p>
                  </a:txBody>
                  <a:tcPr marL="91438" marR="91438" marT="45724" marB="45724"/>
                </a:tc>
                <a:tc>
                  <a:txBody>
                    <a:bodyPr/>
                    <a:lstStyle/>
                    <a:p>
                      <a:r>
                        <a:rPr lang="en-US" sz="1100" u="sng"/>
                        <a:t>Foreign Language (20 Credits)</a:t>
                      </a:r>
                    </a:p>
                    <a:p>
                      <a:endParaRPr lang="en-US" sz="1100" u="sng"/>
                    </a:p>
                    <a:p>
                      <a:r>
                        <a:rPr lang="en-US" sz="1100" u="sng"/>
                        <a:t>Visual &amp; Performing Arts (10 Credits</a:t>
                      </a:r>
                    </a:p>
                  </a:txBody>
                  <a:tcPr marL="91438" marR="91438" marT="45724" marB="45724"/>
                </a:tc>
                <a:extLst>
                  <a:ext uri="{0D108BD9-81ED-4DB2-BD59-A6C34878D82A}">
                    <a16:rowId xmlns:a16="http://schemas.microsoft.com/office/drawing/2014/main" val="10004"/>
                  </a:ext>
                </a:extLst>
              </a:tr>
              <a:tr h="350664">
                <a:tc>
                  <a:txBody>
                    <a:bodyPr/>
                    <a:lstStyle/>
                    <a:p>
                      <a:r>
                        <a:rPr lang="en-US" sz="1100" u="sng"/>
                        <a:t>Physical Education (20 Credits)</a:t>
                      </a:r>
                    </a:p>
                  </a:txBody>
                  <a:tcPr marL="91438" marR="91438" marT="45724" marB="45724"/>
                </a:tc>
                <a:tc>
                  <a:txBody>
                    <a:bodyPr/>
                    <a:lstStyle/>
                    <a:p>
                      <a:r>
                        <a:rPr lang="en-US" sz="1100" u="sng"/>
                        <a:t>Physical Education (20 credits)</a:t>
                      </a:r>
                    </a:p>
                  </a:txBody>
                  <a:tcPr marL="91438" marR="91438" marT="45724" marB="45724"/>
                </a:tc>
                <a:extLst>
                  <a:ext uri="{0D108BD9-81ED-4DB2-BD59-A6C34878D82A}">
                    <a16:rowId xmlns:a16="http://schemas.microsoft.com/office/drawing/2014/main" val="10005"/>
                  </a:ext>
                </a:extLst>
              </a:tr>
              <a:tr h="350664">
                <a:tc>
                  <a:txBody>
                    <a:bodyPr/>
                    <a:lstStyle/>
                    <a:p>
                      <a:r>
                        <a:rPr lang="en-US" sz="1100" u="sng"/>
                        <a:t>Electives (0 Credits)</a:t>
                      </a:r>
                    </a:p>
                  </a:txBody>
                  <a:tcPr marL="91438" marR="91438" marT="45724" marB="45724"/>
                </a:tc>
                <a:tc>
                  <a:txBody>
                    <a:bodyPr/>
                    <a:lstStyle/>
                    <a:p>
                      <a:r>
                        <a:rPr lang="en-US" sz="1100" u="sng"/>
                        <a:t>Electives (50 Credits)</a:t>
                      </a:r>
                    </a:p>
                  </a:txBody>
                  <a:tcPr marL="91438" marR="91438" marT="45724" marB="45724"/>
                </a:tc>
                <a:extLst>
                  <a:ext uri="{0D108BD9-81ED-4DB2-BD59-A6C34878D82A}">
                    <a16:rowId xmlns:a16="http://schemas.microsoft.com/office/drawing/2014/main" val="10006"/>
                  </a:ext>
                </a:extLst>
              </a:tr>
              <a:tr h="365789">
                <a:tc>
                  <a:txBody>
                    <a:bodyPr/>
                    <a:lstStyle/>
                    <a:p>
                      <a:r>
                        <a:rPr lang="en-US" sz="1800"/>
                        <a:t>TOTAL:  130 Credits</a:t>
                      </a:r>
                    </a:p>
                  </a:txBody>
                  <a:tcPr marL="91438" marR="91438" marT="45724" marB="45724"/>
                </a:tc>
                <a:tc>
                  <a:txBody>
                    <a:bodyPr/>
                    <a:lstStyle/>
                    <a:p>
                      <a:r>
                        <a:rPr lang="en-US" sz="1800"/>
                        <a:t>TOTAL: 230 Credits</a:t>
                      </a:r>
                    </a:p>
                  </a:txBody>
                  <a:tcPr marL="91438" marR="91438" marT="45724" marB="45724"/>
                </a:tc>
                <a:extLst>
                  <a:ext uri="{0D108BD9-81ED-4DB2-BD59-A6C34878D82A}">
                    <a16:rowId xmlns:a16="http://schemas.microsoft.com/office/drawing/2014/main" val="10007"/>
                  </a:ext>
                </a:extLst>
              </a:tr>
            </a:tbl>
          </a:graphicData>
        </a:graphic>
      </p:graphicFrame>
      <p:sp>
        <p:nvSpPr>
          <p:cNvPr id="2" name="Arrow: Down 1">
            <a:extLst>
              <a:ext uri="{FF2B5EF4-FFF2-40B4-BE49-F238E27FC236}">
                <a16:creationId xmlns:a16="http://schemas.microsoft.com/office/drawing/2014/main" id="{12F87036-2041-19C9-8681-FD1559F0E9E9}"/>
              </a:ext>
            </a:extLst>
          </p:cNvPr>
          <p:cNvSpPr/>
          <p:nvPr/>
        </p:nvSpPr>
        <p:spPr>
          <a:xfrm>
            <a:off x="6700350" y="1016653"/>
            <a:ext cx="278190" cy="49590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Down 2">
            <a:extLst>
              <a:ext uri="{FF2B5EF4-FFF2-40B4-BE49-F238E27FC236}">
                <a16:creationId xmlns:a16="http://schemas.microsoft.com/office/drawing/2014/main" id="{C2DFEF7B-4D19-6550-008D-7701D711FB7F}"/>
              </a:ext>
            </a:extLst>
          </p:cNvPr>
          <p:cNvSpPr/>
          <p:nvPr/>
        </p:nvSpPr>
        <p:spPr>
          <a:xfrm>
            <a:off x="3275128" y="1014384"/>
            <a:ext cx="278191" cy="49590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0" y="315758"/>
            <a:ext cx="8871626" cy="6060313"/>
          </a:xfrm>
          <a:prstGeom prst="rect">
            <a:avLst/>
          </a:prstGeom>
        </p:spPr>
        <p:txBody>
          <a:bodyPr wrap="square">
            <a:spAutoFit/>
          </a:bodyPr>
          <a:lstStyle/>
          <a:p>
            <a:pPr marL="0" marR="0" algn="ctr">
              <a:lnSpc>
                <a:spcPct val="107000"/>
              </a:lnSpc>
              <a:spcBef>
                <a:spcPts val="0"/>
              </a:spcBef>
              <a:spcAft>
                <a:spcPts val="800"/>
              </a:spcAft>
            </a:pPr>
            <a:r>
              <a:rPr lang="en-US" sz="1400" dirty="0">
                <a:latin typeface="Calibri" panose="020F0502020204030204" pitchFamily="34" charset="0"/>
                <a:ea typeface="Calibri" panose="020F0502020204030204" pitchFamily="34" charset="0"/>
                <a:cs typeface="Times New Roman" panose="02020603050405020304" pitchFamily="18" charset="0"/>
              </a:rPr>
              <a:t>Nine Important Takeaways from Educational Advocacy, Advocate University</a:t>
            </a:r>
          </a:p>
          <a:p>
            <a:pPr marL="0" marR="0" algn="ctr">
              <a:lnSpc>
                <a:spcPct val="107000"/>
              </a:lnSpc>
              <a:spcBef>
                <a:spcPts val="0"/>
              </a:spcBef>
              <a:spcAft>
                <a:spcPts val="800"/>
              </a:spcAft>
            </a:pPr>
            <a:r>
              <a:rPr lang="en-US" sz="1400" dirty="0">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lnSpc>
                <a:spcPct val="107000"/>
              </a:lnSpc>
              <a:spcBef>
                <a:spcPts val="0"/>
              </a:spcBef>
              <a:spcAft>
                <a:spcPts val="0"/>
              </a:spcAft>
              <a:buFont typeface="Symbol" panose="05050102010706020507" pitchFamily="18" charset="2"/>
              <a:buChar char=""/>
            </a:pPr>
            <a:r>
              <a:rPr lang="en-US" sz="1400" dirty="0">
                <a:latin typeface="Calibri" panose="020F0502020204030204" pitchFamily="34" charset="0"/>
                <a:ea typeface="Calibri" panose="020F0502020204030204" pitchFamily="34" charset="0"/>
                <a:cs typeface="Times New Roman" panose="02020603050405020304" pitchFamily="18" charset="0"/>
              </a:rPr>
              <a:t>Every youth has a </a:t>
            </a:r>
            <a:r>
              <a:rPr lang="en-US" sz="1400" b="1" dirty="0">
                <a:latin typeface="Calibri" panose="020F0502020204030204" pitchFamily="34" charset="0"/>
                <a:ea typeface="Calibri" panose="020F0502020204030204" pitchFamily="34" charset="0"/>
                <a:cs typeface="Times New Roman" panose="02020603050405020304" pitchFamily="18" charset="0"/>
              </a:rPr>
              <a:t>right to a free and appropriate education</a:t>
            </a:r>
            <a:r>
              <a:rPr lang="en-US" sz="1400" dirty="0">
                <a:latin typeface="Calibri" panose="020F0502020204030204" pitchFamily="34" charset="0"/>
                <a:ea typeface="Calibri" panose="020F0502020204030204" pitchFamily="34" charset="0"/>
                <a:cs typeface="Times New Roman" panose="02020603050405020304" pitchFamily="18" charset="0"/>
              </a:rPr>
              <a:t>. To achieve this goal, a child whose needs cannot be met in general education may receive special education services (an individualized education program, IEP)</a:t>
            </a:r>
          </a:p>
          <a:p>
            <a:pPr marL="342900" marR="0" lvl="0" indent="-342900">
              <a:lnSpc>
                <a:spcPct val="107000"/>
              </a:lnSpc>
              <a:spcBef>
                <a:spcPts val="0"/>
              </a:spcBef>
              <a:spcAft>
                <a:spcPts val="0"/>
              </a:spcAft>
              <a:buFont typeface="Symbol" panose="05050102010706020507" pitchFamily="18" charset="2"/>
              <a:buChar char=""/>
            </a:pPr>
            <a:r>
              <a:rPr lang="en-US" sz="1400" dirty="0">
                <a:latin typeface="Calibri" panose="020F0502020204030204" pitchFamily="34" charset="0"/>
                <a:ea typeface="Calibri" panose="020F0502020204030204" pitchFamily="34" charset="0"/>
                <a:cs typeface="Times New Roman" panose="02020603050405020304" pitchFamily="18" charset="0"/>
              </a:rPr>
              <a:t>To qualify for an IEP, a youth must have one or more of </a:t>
            </a:r>
            <a:r>
              <a:rPr lang="en-US" sz="1400" b="1" dirty="0">
                <a:latin typeface="Calibri" panose="020F0502020204030204" pitchFamily="34" charset="0"/>
                <a:ea typeface="Calibri" panose="020F0502020204030204" pitchFamily="34" charset="0"/>
                <a:cs typeface="Times New Roman" panose="02020603050405020304" pitchFamily="18" charset="0"/>
              </a:rPr>
              <a:t>13 qualifying disabilities</a:t>
            </a:r>
            <a:r>
              <a:rPr lang="en-US" sz="1400" dirty="0">
                <a:latin typeface="Calibri" panose="020F0502020204030204" pitchFamily="34" charset="0"/>
                <a:ea typeface="Calibri" panose="020F0502020204030204" pitchFamily="34" charset="0"/>
                <a:cs typeface="Times New Roman" panose="02020603050405020304" pitchFamily="18" charset="0"/>
              </a:rPr>
              <a:t> described by the educational code, which affects the youth’s ability to learn. </a:t>
            </a:r>
          </a:p>
          <a:p>
            <a:pPr marL="342900" marR="0" lvl="0" indent="-342900">
              <a:lnSpc>
                <a:spcPct val="107000"/>
              </a:lnSpc>
              <a:spcBef>
                <a:spcPts val="0"/>
              </a:spcBef>
              <a:spcAft>
                <a:spcPts val="0"/>
              </a:spcAft>
              <a:buFont typeface="Symbol" panose="05050102010706020507" pitchFamily="18" charset="2"/>
              <a:buChar char=""/>
            </a:pPr>
            <a:r>
              <a:rPr lang="en-US" sz="1400" dirty="0">
                <a:latin typeface="Calibri" panose="020F0502020204030204" pitchFamily="34" charset="0"/>
                <a:ea typeface="Calibri" panose="020F0502020204030204" pitchFamily="34" charset="0"/>
                <a:cs typeface="Times New Roman" panose="02020603050405020304" pitchFamily="18" charset="0"/>
              </a:rPr>
              <a:t>If a youth’s disability does not affect their ability to learn, a </a:t>
            </a:r>
            <a:r>
              <a:rPr lang="en-US" sz="1400" b="1" dirty="0">
                <a:latin typeface="Calibri" panose="020F0502020204030204" pitchFamily="34" charset="0"/>
                <a:ea typeface="Calibri" panose="020F0502020204030204" pitchFamily="34" charset="0"/>
                <a:cs typeface="Times New Roman" panose="02020603050405020304" pitchFamily="18" charset="0"/>
              </a:rPr>
              <a:t>student success team meeting or a 504 plan</a:t>
            </a:r>
            <a:r>
              <a:rPr lang="en-US" sz="1400" dirty="0">
                <a:latin typeface="Calibri" panose="020F0502020204030204" pitchFamily="34" charset="0"/>
                <a:ea typeface="Calibri" panose="020F0502020204030204" pitchFamily="34" charset="0"/>
                <a:cs typeface="Times New Roman" panose="02020603050405020304" pitchFamily="18" charset="0"/>
              </a:rPr>
              <a:t> can be put into place to make sure your youth is receiving the free and appropriate education to which they are entitled.</a:t>
            </a:r>
          </a:p>
          <a:p>
            <a:pPr marL="342900" marR="0" lvl="0" indent="-342900">
              <a:lnSpc>
                <a:spcPct val="107000"/>
              </a:lnSpc>
              <a:spcBef>
                <a:spcPts val="0"/>
              </a:spcBef>
              <a:spcAft>
                <a:spcPts val="0"/>
              </a:spcAft>
              <a:buFont typeface="Symbol" panose="05050102010706020507" pitchFamily="18" charset="2"/>
              <a:buChar char=""/>
            </a:pPr>
            <a:r>
              <a:rPr lang="en-US" sz="1400" dirty="0">
                <a:latin typeface="Calibri" panose="020F0502020204030204" pitchFamily="34" charset="0"/>
                <a:ea typeface="Calibri" panose="020F0502020204030204" pitchFamily="34" charset="0"/>
                <a:cs typeface="Times New Roman" panose="02020603050405020304" pitchFamily="18" charset="0"/>
              </a:rPr>
              <a:t> You do </a:t>
            </a:r>
            <a:r>
              <a:rPr lang="en-US" sz="1400" b="1" dirty="0">
                <a:latin typeface="Calibri" panose="020F0502020204030204" pitchFamily="34" charset="0"/>
                <a:ea typeface="Calibri" panose="020F0502020204030204" pitchFamily="34" charset="0"/>
                <a:cs typeface="Times New Roman" panose="02020603050405020304" pitchFamily="18" charset="0"/>
              </a:rPr>
              <a:t>not</a:t>
            </a:r>
            <a:r>
              <a:rPr lang="en-US" sz="1400" dirty="0">
                <a:latin typeface="Calibri" panose="020F0502020204030204" pitchFamily="34" charset="0"/>
                <a:ea typeface="Calibri" panose="020F0502020204030204" pitchFamily="34" charset="0"/>
                <a:cs typeface="Times New Roman" panose="02020603050405020304" pitchFamily="18" charset="0"/>
              </a:rPr>
              <a:t> need to hold educational rights to obtain information from the school. Your Court order specifically states that you have access to school records.</a:t>
            </a:r>
          </a:p>
          <a:p>
            <a:pPr marL="342900" marR="0" lvl="0" indent="-342900">
              <a:lnSpc>
                <a:spcPct val="107000"/>
              </a:lnSpc>
              <a:spcBef>
                <a:spcPts val="0"/>
              </a:spcBef>
              <a:spcAft>
                <a:spcPts val="0"/>
              </a:spcAft>
              <a:buFont typeface="Symbol" panose="05050102010706020507" pitchFamily="18" charset="2"/>
              <a:buChar char=""/>
            </a:pPr>
            <a:r>
              <a:rPr lang="en-US" sz="1400" dirty="0">
                <a:latin typeface="Calibri" panose="020F0502020204030204" pitchFamily="34" charset="0"/>
                <a:ea typeface="Calibri" panose="020F0502020204030204" pitchFamily="34" charset="0"/>
                <a:cs typeface="Times New Roman" panose="02020603050405020304" pitchFamily="18" charset="0"/>
              </a:rPr>
              <a:t>You can obtain </a:t>
            </a:r>
            <a:r>
              <a:rPr lang="en-US" sz="1400" b="1" dirty="0">
                <a:latin typeface="Calibri" panose="020F0502020204030204" pitchFamily="34" charset="0"/>
                <a:ea typeface="Calibri" panose="020F0502020204030204" pitchFamily="34" charset="0"/>
                <a:cs typeface="Times New Roman" panose="02020603050405020304" pitchFamily="18" charset="0"/>
              </a:rPr>
              <a:t>up-to-date information</a:t>
            </a:r>
            <a:r>
              <a:rPr lang="en-US" sz="1400" dirty="0">
                <a:latin typeface="Calibri" panose="020F0502020204030204" pitchFamily="34" charset="0"/>
                <a:ea typeface="Calibri" panose="020F0502020204030204" pitchFamily="34" charset="0"/>
                <a:cs typeface="Times New Roman" panose="02020603050405020304" pitchFamily="18" charset="0"/>
              </a:rPr>
              <a:t> about your youth’s attendance, behavior, and grades from the office. You may also join the school parent portal for daily updates. Your supervisor will guide you!	.</a:t>
            </a:r>
          </a:p>
          <a:p>
            <a:pPr marL="342900" marR="0" lvl="0" indent="-342900">
              <a:lnSpc>
                <a:spcPct val="107000"/>
              </a:lnSpc>
              <a:spcBef>
                <a:spcPts val="0"/>
              </a:spcBef>
              <a:spcAft>
                <a:spcPts val="0"/>
              </a:spcAft>
              <a:buFont typeface="Symbol" panose="05050102010706020507" pitchFamily="18" charset="2"/>
              <a:buChar char=""/>
            </a:pPr>
            <a:r>
              <a:rPr lang="en-US" sz="1400" dirty="0">
                <a:latin typeface="Calibri" panose="020F0502020204030204" pitchFamily="34" charset="0"/>
                <a:ea typeface="Calibri" panose="020F0502020204030204" pitchFamily="34" charset="0"/>
                <a:cs typeface="Times New Roman" panose="02020603050405020304" pitchFamily="18" charset="0"/>
              </a:rPr>
              <a:t>Please advocate for more than simply academics, including </a:t>
            </a:r>
            <a:r>
              <a:rPr lang="en-US" sz="1400" b="1" dirty="0">
                <a:latin typeface="Calibri" panose="020F0502020204030204" pitchFamily="34" charset="0"/>
                <a:ea typeface="Calibri" panose="020F0502020204030204" pitchFamily="34" charset="0"/>
                <a:cs typeface="Times New Roman" panose="02020603050405020304" pitchFamily="18" charset="0"/>
              </a:rPr>
              <a:t>extracurricular activities, social activities, behavior, and attendance.</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400" dirty="0">
                <a:latin typeface="Calibri" panose="020F0502020204030204" pitchFamily="34" charset="0"/>
                <a:ea typeface="Calibri" panose="020F0502020204030204" pitchFamily="34" charset="0"/>
                <a:cs typeface="Times New Roman" panose="02020603050405020304" pitchFamily="18" charset="0"/>
              </a:rPr>
              <a:t>There are only three additional capabilities that you have if you hold </a:t>
            </a:r>
            <a:r>
              <a:rPr lang="en-US" sz="1400" b="1" dirty="0">
                <a:latin typeface="Calibri" panose="020F0502020204030204" pitchFamily="34" charset="0"/>
                <a:ea typeface="Calibri" panose="020F0502020204030204" pitchFamily="34" charset="0"/>
                <a:cs typeface="Times New Roman" panose="02020603050405020304" pitchFamily="18" charset="0"/>
              </a:rPr>
              <a:t>educational rights</a:t>
            </a:r>
            <a:r>
              <a:rPr lang="en-US" sz="1400" dirty="0">
                <a:latin typeface="Calibri" panose="020F0502020204030204" pitchFamily="34" charset="0"/>
                <a:ea typeface="Calibri" panose="020F0502020204030204" pitchFamily="34" charset="0"/>
                <a:cs typeface="Times New Roman" panose="02020603050405020304" pitchFamily="18" charset="0"/>
              </a:rPr>
              <a:t>. 1 -- Consent to an IEP assessment  2 -- Sign agreeing to the final IEP  3 -- Make the final school placement decision (including input from the youth’s entire team)</a:t>
            </a:r>
          </a:p>
          <a:p>
            <a:pPr marL="342900" marR="0" lvl="0" indent="-342900">
              <a:lnSpc>
                <a:spcPct val="107000"/>
              </a:lnSpc>
              <a:spcBef>
                <a:spcPts val="0"/>
              </a:spcBef>
              <a:spcAft>
                <a:spcPts val="0"/>
              </a:spcAft>
              <a:buFont typeface="Symbol" panose="05050102010706020507" pitchFamily="18" charset="2"/>
              <a:buChar char=""/>
            </a:pPr>
            <a:r>
              <a:rPr lang="en-US" sz="1400" dirty="0">
                <a:latin typeface="Calibri" panose="020F0502020204030204" pitchFamily="34" charset="0"/>
                <a:ea typeface="Calibri" panose="020F0502020204030204" pitchFamily="34" charset="0"/>
                <a:cs typeface="Times New Roman" panose="02020603050405020304" pitchFamily="18" charset="0"/>
              </a:rPr>
              <a:t>Several laws pertain to a foster youth’s education, including allowing the youth to remain in their school of origin after a placement change, continuing in CIF sports after a placement change without a wait, and graduating with a high school diploma with fewer credits. Check with your supervisor for details and qualifications.</a:t>
            </a:r>
          </a:p>
          <a:p>
            <a:pPr marL="342900" marR="0" lvl="0" indent="-342900">
              <a:lnSpc>
                <a:spcPct val="107000"/>
              </a:lnSpc>
              <a:spcBef>
                <a:spcPts val="0"/>
              </a:spcBef>
              <a:spcAft>
                <a:spcPts val="800"/>
              </a:spcAft>
              <a:buFont typeface="Symbol" panose="05050102010706020507" pitchFamily="18" charset="2"/>
              <a:buChar char=""/>
            </a:pPr>
            <a:r>
              <a:rPr lang="en-US" sz="1400" dirty="0">
                <a:latin typeface="Calibri" panose="020F0502020204030204" pitchFamily="34" charset="0"/>
                <a:ea typeface="Calibri" panose="020F0502020204030204" pitchFamily="34" charset="0"/>
                <a:cs typeface="Times New Roman" panose="02020603050405020304" pitchFamily="18" charset="0"/>
              </a:rPr>
              <a:t>Please add as much </a:t>
            </a:r>
            <a:r>
              <a:rPr lang="en-US" sz="1400" b="1" dirty="0">
                <a:latin typeface="Calibri" panose="020F0502020204030204" pitchFamily="34" charset="0"/>
                <a:ea typeface="Calibri" panose="020F0502020204030204" pitchFamily="34" charset="0"/>
                <a:cs typeface="Times New Roman" panose="02020603050405020304" pitchFamily="18" charset="0"/>
              </a:rPr>
              <a:t>information </a:t>
            </a:r>
            <a:r>
              <a:rPr lang="en-US" sz="1400" dirty="0">
                <a:latin typeface="Calibri" panose="020F0502020204030204" pitchFamily="34" charset="0"/>
                <a:ea typeface="Calibri" panose="020F0502020204030204" pitchFamily="34" charset="0"/>
                <a:cs typeface="Times New Roman" panose="02020603050405020304" pitchFamily="18" charset="0"/>
              </a:rPr>
              <a:t>about your youth’s education as possible to your Court report. Let the judge know what the youth’s favorite and least favorite classes are, comments the youth has made about school and the friends they have at school, comments the teachers have made, awards the youth may have won, behavior interventions that have been put into place, meetings that have been held, what the youth likes to do during lunch break.</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029494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4">
            <a:extLst>
              <a:ext uri="{FF2B5EF4-FFF2-40B4-BE49-F238E27FC236}">
                <a16:creationId xmlns:a16="http://schemas.microsoft.com/office/drawing/2014/main" id="{9035A2FC-2AAA-4F5A-B136-17F85C104DD2}"/>
              </a:ext>
            </a:extLst>
          </p:cNvPr>
          <p:cNvSpPr>
            <a:spLocks noGrp="1"/>
          </p:cNvSpPr>
          <p:nvPr>
            <p:ph type="title"/>
          </p:nvPr>
        </p:nvSpPr>
        <p:spPr>
          <a:xfrm>
            <a:off x="685800" y="533400"/>
            <a:ext cx="8153400" cy="1143000"/>
          </a:xfrm>
        </p:spPr>
        <p:txBody>
          <a:bodyPr/>
          <a:lstStyle/>
          <a:p>
            <a:pPr marL="484188" eaLnBrk="1" hangingPunct="1"/>
            <a:r>
              <a:rPr lang="en-US" altLang="en-US" sz="3600"/>
              <a:t>Prior Knowledge and Experience</a:t>
            </a:r>
          </a:p>
        </p:txBody>
      </p:sp>
      <p:sp>
        <p:nvSpPr>
          <p:cNvPr id="5123" name="Rectangle 3">
            <a:extLst>
              <a:ext uri="{FF2B5EF4-FFF2-40B4-BE49-F238E27FC236}">
                <a16:creationId xmlns:a16="http://schemas.microsoft.com/office/drawing/2014/main" id="{5DFA017D-4F1F-42F3-A4E3-8401DD9CDE00}"/>
              </a:ext>
            </a:extLst>
          </p:cNvPr>
          <p:cNvSpPr>
            <a:spLocks noGrp="1" noChangeArrowheads="1"/>
          </p:cNvSpPr>
          <p:nvPr>
            <p:ph type="body" sz="half" idx="1"/>
          </p:nvPr>
        </p:nvSpPr>
        <p:spPr>
          <a:xfrm>
            <a:off x="1219200" y="2133600"/>
            <a:ext cx="6400800" cy="3200400"/>
          </a:xfrm>
        </p:spPr>
        <p:txBody>
          <a:bodyPr rtlCol="0">
            <a:normAutofit lnSpcReduction="10000"/>
          </a:bodyPr>
          <a:lstStyle/>
          <a:p>
            <a:pPr marL="365760" indent="-283210" eaLnBrk="1" fontAlgn="auto" hangingPunct="1">
              <a:spcAft>
                <a:spcPts val="0"/>
              </a:spcAft>
              <a:buClr>
                <a:srgbClr val="0070C0"/>
              </a:buClr>
              <a:buNone/>
              <a:defRPr/>
            </a:pPr>
            <a:r>
              <a:rPr lang="en-US" altLang="en-US" sz="2800" dirty="0"/>
              <a:t>Raise your hand if you have…</a:t>
            </a:r>
            <a:endParaRPr lang="en-US" dirty="0"/>
          </a:p>
          <a:p>
            <a:pPr marL="365760" indent="-283210" eaLnBrk="1" fontAlgn="auto" hangingPunct="1">
              <a:spcAft>
                <a:spcPts val="0"/>
              </a:spcAft>
              <a:buClr>
                <a:srgbClr val="0070C0"/>
              </a:buClr>
              <a:buFont typeface="Wingdings" pitchFamily="-105" charset="2"/>
              <a:buNone/>
              <a:defRPr/>
            </a:pPr>
            <a:endParaRPr lang="en-US" altLang="en-US">
              <a:cs typeface="Calibri"/>
            </a:endParaRPr>
          </a:p>
          <a:p>
            <a:pPr marL="365760" indent="-283210" eaLnBrk="1" fontAlgn="auto" hangingPunct="1">
              <a:spcAft>
                <a:spcPts val="0"/>
              </a:spcAft>
              <a:buClr>
                <a:srgbClr val="0070C0"/>
              </a:buClr>
              <a:buFont typeface="Courier New" pitchFamily="49" charset="0"/>
              <a:buChar char="o"/>
              <a:defRPr/>
            </a:pPr>
            <a:r>
              <a:rPr lang="en-US" altLang="en-US" sz="2400" dirty="0"/>
              <a:t>worked in a school?</a:t>
            </a:r>
            <a:endParaRPr lang="en-US" altLang="en-US" sz="2400" dirty="0">
              <a:cs typeface="Calibri"/>
            </a:endParaRPr>
          </a:p>
          <a:p>
            <a:pPr marL="365760" indent="-283210" eaLnBrk="1" fontAlgn="auto" hangingPunct="1">
              <a:spcAft>
                <a:spcPts val="0"/>
              </a:spcAft>
              <a:buClr>
                <a:srgbClr val="0070C0"/>
              </a:buClr>
              <a:buFont typeface="Courier New" pitchFamily="49" charset="0"/>
              <a:buChar char="o"/>
              <a:defRPr/>
            </a:pPr>
            <a:endParaRPr lang="en-US" altLang="en-US" sz="2400">
              <a:cs typeface="Calibri"/>
            </a:endParaRPr>
          </a:p>
          <a:p>
            <a:pPr marL="365760" indent="-283210" eaLnBrk="1" fontAlgn="auto" hangingPunct="1">
              <a:spcAft>
                <a:spcPts val="0"/>
              </a:spcAft>
              <a:buClr>
                <a:srgbClr val="0070C0"/>
              </a:buClr>
              <a:buFont typeface="Courier New" pitchFamily="49" charset="0"/>
              <a:buChar char="o"/>
              <a:defRPr/>
            </a:pPr>
            <a:r>
              <a:rPr lang="en-US" altLang="en-US" sz="2400" dirty="0"/>
              <a:t>children in school?</a:t>
            </a:r>
            <a:endParaRPr lang="en-US" altLang="en-US" sz="2400" dirty="0">
              <a:cs typeface="Calibri"/>
            </a:endParaRPr>
          </a:p>
          <a:p>
            <a:pPr marL="365760" indent="-283210" eaLnBrk="1" fontAlgn="auto" hangingPunct="1">
              <a:spcAft>
                <a:spcPts val="0"/>
              </a:spcAft>
              <a:buClr>
                <a:srgbClr val="0070C0"/>
              </a:buClr>
              <a:buFont typeface="Courier New" pitchFamily="49" charset="0"/>
              <a:buChar char="o"/>
              <a:defRPr/>
            </a:pPr>
            <a:endParaRPr lang="en-US" altLang="en-US" sz="2400">
              <a:cs typeface="Calibri"/>
            </a:endParaRPr>
          </a:p>
          <a:p>
            <a:pPr marL="365760" indent="-283210" eaLnBrk="1" fontAlgn="auto" hangingPunct="1">
              <a:spcAft>
                <a:spcPts val="0"/>
              </a:spcAft>
              <a:buClr>
                <a:srgbClr val="0070C0"/>
              </a:buClr>
              <a:buFont typeface="Courier New" pitchFamily="49" charset="0"/>
              <a:buChar char="o"/>
              <a:defRPr/>
            </a:pPr>
            <a:r>
              <a:rPr lang="en-US" altLang="en-US" sz="2400" dirty="0"/>
              <a:t>attended school?</a:t>
            </a:r>
            <a:endParaRPr lang="en-US" altLang="en-US" sz="2400" dirty="0">
              <a:cs typeface="Calibri"/>
            </a:endParaRPr>
          </a:p>
          <a:p>
            <a:pPr marL="365760" indent="-283210" eaLnBrk="1" fontAlgn="auto" hangingPunct="1">
              <a:spcAft>
                <a:spcPts val="0"/>
              </a:spcAft>
              <a:buFont typeface="Wingdings 2"/>
              <a:buChar char=""/>
              <a:defRPr/>
            </a:pPr>
            <a:endParaRPr lang="en-US" altLang="en-US" sz="2400" b="1">
              <a:cs typeface="Calibri"/>
            </a:endParaRPr>
          </a:p>
        </p:txBody>
      </p:sp>
      <p:sp>
        <p:nvSpPr>
          <p:cNvPr id="26628" name="TextBox 1">
            <a:extLst>
              <a:ext uri="{FF2B5EF4-FFF2-40B4-BE49-F238E27FC236}">
                <a16:creationId xmlns:a16="http://schemas.microsoft.com/office/drawing/2014/main" id="{2F4D9748-941B-4D48-A2E9-9E7190DC3471}"/>
              </a:ext>
            </a:extLst>
          </p:cNvPr>
          <p:cNvSpPr txBox="1">
            <a:spLocks noChangeArrowheads="1"/>
          </p:cNvSpPr>
          <p:nvPr/>
        </p:nvSpPr>
        <p:spPr bwMode="auto">
          <a:xfrm>
            <a:off x="1719036" y="5971419"/>
            <a:ext cx="5410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None/>
            </a:pPr>
            <a:r>
              <a:rPr lang="en-US" altLang="en-US" sz="1800" dirty="0">
                <a:solidFill>
                  <a:srgbClr val="FF0000"/>
                </a:solidFill>
                <a:latin typeface="Tahoma"/>
                <a:ea typeface="Tahoma"/>
                <a:cs typeface="Arial"/>
              </a:rPr>
              <a:t>Elbow partner or break out rooms</a:t>
            </a:r>
            <a:endParaRPr lang="en-US" altLang="en-US" sz="1800" dirty="0">
              <a:solidFill>
                <a:srgbClr val="FF0000"/>
              </a:solidFill>
              <a:latin typeface="Tahoma" panose="020B0604030504040204" pitchFamily="34" charset="0"/>
              <a:ea typeface="Tahoma"/>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5123">
                                            <p:txEl>
                                              <p:pRg st="2" end="2"/>
                                            </p:txEl>
                                          </p:spTgt>
                                        </p:tgtEl>
                                        <p:attrNameLst>
                                          <p:attrName>style.visibility</p:attrName>
                                        </p:attrNameLst>
                                      </p:cBhvr>
                                      <p:to>
                                        <p:strVal val="visible"/>
                                      </p:to>
                                    </p:set>
                                    <p:animEffect transition="in" filter="barn(inVertical)">
                                      <p:cBhvr>
                                        <p:cTn id="7" dur="500"/>
                                        <p:tgtEl>
                                          <p:spTgt spid="5123">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5123">
                                            <p:txEl>
                                              <p:pRg st="4" end="4"/>
                                            </p:txEl>
                                          </p:spTgt>
                                        </p:tgtEl>
                                        <p:attrNameLst>
                                          <p:attrName>style.visibility</p:attrName>
                                        </p:attrNameLst>
                                      </p:cBhvr>
                                      <p:to>
                                        <p:strVal val="visible"/>
                                      </p:to>
                                    </p:set>
                                    <p:animEffect transition="in" filter="barn(inVertical)">
                                      <p:cBhvr>
                                        <p:cTn id="12" dur="500"/>
                                        <p:tgtEl>
                                          <p:spTgt spid="5123">
                                            <p:txEl>
                                              <p:pRg st="4" end="4"/>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nodeType="clickEffect">
                                  <p:stCondLst>
                                    <p:cond delay="0"/>
                                  </p:stCondLst>
                                  <p:childTnLst>
                                    <p:set>
                                      <p:cBhvr>
                                        <p:cTn id="16" dur="1" fill="hold">
                                          <p:stCondLst>
                                            <p:cond delay="0"/>
                                          </p:stCondLst>
                                        </p:cTn>
                                        <p:tgtEl>
                                          <p:spTgt spid="5123">
                                            <p:txEl>
                                              <p:pRg st="6" end="6"/>
                                            </p:txEl>
                                          </p:spTgt>
                                        </p:tgtEl>
                                        <p:attrNameLst>
                                          <p:attrName>style.visibility</p:attrName>
                                        </p:attrNameLst>
                                      </p:cBhvr>
                                      <p:to>
                                        <p:strVal val="visible"/>
                                      </p:to>
                                    </p:set>
                                    <p:animEffect transition="in" filter="barn(inVertical)">
                                      <p:cBhvr>
                                        <p:cTn id="17" dur="500"/>
                                        <p:tgtEl>
                                          <p:spTgt spid="512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Title 1">
            <a:extLst>
              <a:ext uri="{FF2B5EF4-FFF2-40B4-BE49-F238E27FC236}">
                <a16:creationId xmlns:a16="http://schemas.microsoft.com/office/drawing/2014/main" id="{330A8D3F-FAFE-42AB-8B12-DB3AE0DC59B6}"/>
              </a:ext>
            </a:extLst>
          </p:cNvPr>
          <p:cNvSpPr>
            <a:spLocks noGrp="1"/>
          </p:cNvSpPr>
          <p:nvPr>
            <p:ph type="title"/>
          </p:nvPr>
        </p:nvSpPr>
        <p:spPr/>
        <p:txBody>
          <a:bodyPr/>
          <a:lstStyle/>
          <a:p>
            <a:r>
              <a:rPr lang="en-US" altLang="en-US"/>
              <a:t>Congratulations!</a:t>
            </a:r>
          </a:p>
        </p:txBody>
      </p:sp>
      <p:sp>
        <p:nvSpPr>
          <p:cNvPr id="156675" name="Content Placeholder 2">
            <a:extLst>
              <a:ext uri="{FF2B5EF4-FFF2-40B4-BE49-F238E27FC236}">
                <a16:creationId xmlns:a16="http://schemas.microsoft.com/office/drawing/2014/main" id="{194398CC-575A-4A5B-AC4E-568CB1E60910}"/>
              </a:ext>
            </a:extLst>
          </p:cNvPr>
          <p:cNvSpPr>
            <a:spLocks noGrp="1"/>
          </p:cNvSpPr>
          <p:nvPr>
            <p:ph idx="1"/>
          </p:nvPr>
        </p:nvSpPr>
        <p:spPr/>
        <p:txBody>
          <a:bodyPr/>
          <a:lstStyle/>
          <a:p>
            <a:r>
              <a:rPr lang="en-US" altLang="en-US" dirty="0"/>
              <a:t>Add to your KWL</a:t>
            </a:r>
          </a:p>
          <a:p>
            <a:r>
              <a:rPr lang="en-US" altLang="en-US" dirty="0"/>
              <a:t>Recall the five items</a:t>
            </a:r>
            <a:endParaRPr lang="en-US" altLang="en-US" dirty="0">
              <a:cs typeface="Calibri"/>
            </a:endParaRPr>
          </a:p>
          <a:p>
            <a:endParaRPr lang="en-US" altLang="en-US"/>
          </a:p>
          <a:p>
            <a:r>
              <a:rPr lang="en-US" altLang="en-US" dirty="0">
                <a:solidFill>
                  <a:srgbClr val="0070C0"/>
                </a:solidFill>
              </a:rPr>
              <a:t>You have now completed the Educational Advocacy section of Advocate University!</a:t>
            </a:r>
            <a:endParaRPr lang="en-US" altLang="en-US" dirty="0">
              <a:solidFill>
                <a:srgbClr val="0070C0"/>
              </a:solidFill>
              <a:cs typeface="Calibri"/>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A3D18AA1-66B6-43AB-BB0D-C01F4561591B}"/>
              </a:ext>
            </a:extLst>
          </p:cNvPr>
          <p:cNvSpPr>
            <a:spLocks noGrp="1"/>
          </p:cNvSpPr>
          <p:nvPr>
            <p:ph type="title"/>
          </p:nvPr>
        </p:nvSpPr>
        <p:spPr>
          <a:xfrm>
            <a:off x="457200" y="274638"/>
            <a:ext cx="8229600" cy="1143000"/>
          </a:xfrm>
        </p:spPr>
        <p:txBody>
          <a:bodyPr wrap="square" anchor="ctr">
            <a:normAutofit/>
          </a:bodyPr>
          <a:lstStyle/>
          <a:p>
            <a:pPr eaLnBrk="1" hangingPunct="1"/>
            <a:r>
              <a:rPr lang="en-US" altLang="en-US" sz="4100"/>
              <a:t>Issues to Consider for Foster Children</a:t>
            </a:r>
          </a:p>
        </p:txBody>
      </p:sp>
      <p:sp>
        <p:nvSpPr>
          <p:cNvPr id="28675" name="Rectangle 4">
            <a:extLst>
              <a:ext uri="{FF2B5EF4-FFF2-40B4-BE49-F238E27FC236}">
                <a16:creationId xmlns:a16="http://schemas.microsoft.com/office/drawing/2014/main" id="{43656F95-22C8-4661-B5BE-18F09C75E019}"/>
              </a:ext>
            </a:extLst>
          </p:cNvPr>
          <p:cNvSpPr>
            <a:spLocks noGrp="1"/>
          </p:cNvSpPr>
          <p:nvPr>
            <p:ph sz="half" idx="1"/>
          </p:nvPr>
        </p:nvSpPr>
        <p:spPr>
          <a:xfrm>
            <a:off x="457200" y="1600200"/>
            <a:ext cx="4038600" cy="4525963"/>
          </a:xfrm>
        </p:spPr>
        <p:txBody>
          <a:bodyPr wrap="square" anchor="t">
            <a:normAutofit/>
          </a:bodyPr>
          <a:lstStyle/>
          <a:p>
            <a:pPr marL="365125" indent="-282575" eaLnBrk="1" hangingPunct="1">
              <a:lnSpc>
                <a:spcPct val="90000"/>
              </a:lnSpc>
              <a:buFont typeface="Wingdings 2" panose="05020102010507070707" pitchFamily="18" charset="2"/>
              <a:buChar char=""/>
            </a:pPr>
            <a:r>
              <a:rPr lang="en-US" altLang="en-US" sz="1800"/>
              <a:t>Just being in “the system” and the issues that brought them here. </a:t>
            </a:r>
          </a:p>
          <a:p>
            <a:pPr marL="365125" indent="-282575" eaLnBrk="1" hangingPunct="1">
              <a:lnSpc>
                <a:spcPct val="90000"/>
              </a:lnSpc>
              <a:buFont typeface="Wingdings 2" panose="05020102010507070707" pitchFamily="18" charset="2"/>
              <a:buChar char=""/>
            </a:pPr>
            <a:endParaRPr lang="en-US" altLang="en-US" sz="1800"/>
          </a:p>
          <a:p>
            <a:pPr marL="365125" indent="-282575" eaLnBrk="1" hangingPunct="1">
              <a:lnSpc>
                <a:spcPct val="90000"/>
              </a:lnSpc>
              <a:buFont typeface="Wingdings 2" panose="05020102010507070707" pitchFamily="18" charset="2"/>
              <a:buChar char=""/>
            </a:pPr>
            <a:r>
              <a:rPr lang="en-US" altLang="en-US" sz="1800"/>
              <a:t>Trauma the child has experienced</a:t>
            </a:r>
          </a:p>
          <a:p>
            <a:pPr marL="365125" indent="-282575" eaLnBrk="1" hangingPunct="1">
              <a:lnSpc>
                <a:spcPct val="90000"/>
              </a:lnSpc>
              <a:buFont typeface="Wingdings" panose="05000000000000000000" pitchFamily="2" charset="2"/>
              <a:buNone/>
            </a:pPr>
            <a:endParaRPr lang="en-US" altLang="en-US" sz="1800"/>
          </a:p>
          <a:p>
            <a:pPr marL="365125" indent="-282575" eaLnBrk="1" hangingPunct="1">
              <a:lnSpc>
                <a:spcPct val="90000"/>
              </a:lnSpc>
              <a:buFont typeface="Wingdings 2" panose="05020102010507070707" pitchFamily="18" charset="2"/>
              <a:buChar char=""/>
            </a:pPr>
            <a:r>
              <a:rPr lang="en-US" altLang="en-US" sz="1800"/>
              <a:t>Loss of relationships</a:t>
            </a:r>
          </a:p>
          <a:p>
            <a:pPr marL="365125" indent="-282575" eaLnBrk="1" hangingPunct="1">
              <a:lnSpc>
                <a:spcPct val="90000"/>
              </a:lnSpc>
              <a:buFont typeface="Wingdings" panose="05000000000000000000" pitchFamily="2" charset="2"/>
              <a:buNone/>
            </a:pPr>
            <a:endParaRPr lang="en-US" altLang="en-US" sz="1800"/>
          </a:p>
          <a:p>
            <a:pPr marL="365125" indent="-282575" eaLnBrk="1" hangingPunct="1">
              <a:lnSpc>
                <a:spcPct val="90000"/>
              </a:lnSpc>
              <a:buFont typeface="Wingdings 2" panose="05020102010507070707" pitchFamily="18" charset="2"/>
              <a:buChar char=""/>
            </a:pPr>
            <a:r>
              <a:rPr lang="en-US" altLang="en-US" sz="1800"/>
              <a:t>Multiple changes in living situations</a:t>
            </a:r>
          </a:p>
          <a:p>
            <a:pPr marL="365125" indent="-282575" eaLnBrk="1" hangingPunct="1">
              <a:lnSpc>
                <a:spcPct val="90000"/>
              </a:lnSpc>
              <a:buFont typeface="Wingdings" panose="05000000000000000000" pitchFamily="2" charset="2"/>
              <a:buNone/>
            </a:pPr>
            <a:endParaRPr lang="en-US" altLang="en-US" sz="1800"/>
          </a:p>
          <a:p>
            <a:pPr marL="365125" indent="-282575" eaLnBrk="1" hangingPunct="1">
              <a:lnSpc>
                <a:spcPct val="90000"/>
              </a:lnSpc>
              <a:buFont typeface="Wingdings 2" panose="05020102010507070707" pitchFamily="18" charset="2"/>
              <a:buChar char=""/>
            </a:pPr>
            <a:r>
              <a:rPr lang="en-US" altLang="en-US" sz="1800"/>
              <a:t>Changes in schools</a:t>
            </a:r>
          </a:p>
          <a:p>
            <a:pPr marL="365125" indent="-282575" eaLnBrk="1" hangingPunct="1">
              <a:lnSpc>
                <a:spcPct val="90000"/>
              </a:lnSpc>
              <a:buFont typeface="Wingdings" panose="05000000000000000000" pitchFamily="2" charset="2"/>
              <a:buNone/>
            </a:pPr>
            <a:endParaRPr lang="en-US" altLang="en-US" sz="1800"/>
          </a:p>
          <a:p>
            <a:pPr marL="365125" indent="-282575" eaLnBrk="1" hangingPunct="1">
              <a:lnSpc>
                <a:spcPct val="90000"/>
              </a:lnSpc>
              <a:buFont typeface="Wingdings 2" panose="05020102010507070707" pitchFamily="18" charset="2"/>
              <a:buChar char=""/>
            </a:pPr>
            <a:r>
              <a:rPr lang="en-US" altLang="en-US" sz="1800"/>
              <a:t>Lost or missing records</a:t>
            </a:r>
          </a:p>
          <a:p>
            <a:pPr marL="365125" indent="-282575" eaLnBrk="1" hangingPunct="1">
              <a:lnSpc>
                <a:spcPct val="90000"/>
              </a:lnSpc>
              <a:buFont typeface="Wingdings" panose="05000000000000000000" pitchFamily="2" charset="2"/>
              <a:buNone/>
            </a:pPr>
            <a:endParaRPr lang="en-US" altLang="en-US" sz="1800"/>
          </a:p>
          <a:p>
            <a:pPr marL="365125" indent="-282575" eaLnBrk="1" hangingPunct="1">
              <a:lnSpc>
                <a:spcPct val="90000"/>
              </a:lnSpc>
              <a:buFont typeface="Wingdings 2" panose="05020102010507070707" pitchFamily="18" charset="2"/>
              <a:buChar char=""/>
            </a:pPr>
            <a:r>
              <a:rPr lang="en-US" altLang="en-US" sz="1800"/>
              <a:t>Missing credits</a:t>
            </a:r>
          </a:p>
        </p:txBody>
      </p:sp>
      <p:pic>
        <p:nvPicPr>
          <p:cNvPr id="5" name="Picture 5" descr="Worried Bored Sad · Free vector graphic on Pixabay">
            <a:extLst>
              <a:ext uri="{FF2B5EF4-FFF2-40B4-BE49-F238E27FC236}">
                <a16:creationId xmlns:a16="http://schemas.microsoft.com/office/drawing/2014/main" id="{6D821DF1-1D38-48FE-AAE2-C4C0B1431A28}"/>
              </a:ext>
            </a:extLst>
          </p:cNvPr>
          <p:cNvPicPr>
            <a:picLocks noChangeAspect="1"/>
          </p:cNvPicPr>
          <p:nvPr/>
        </p:nvPicPr>
        <p:blipFill>
          <a:blip r:embed="rId3"/>
          <a:stretch>
            <a:fillRect/>
          </a:stretch>
        </p:blipFill>
        <p:spPr>
          <a:xfrm>
            <a:off x="4648200" y="2343658"/>
            <a:ext cx="4038600" cy="3039046"/>
          </a:xfrm>
          <a:prstGeom prst="rect">
            <a:avLst/>
          </a:prstGeom>
          <a:noFill/>
        </p:spPr>
      </p:pic>
      <p:sp>
        <p:nvSpPr>
          <p:cNvPr id="2" name="TextBox 1">
            <a:extLst>
              <a:ext uri="{FF2B5EF4-FFF2-40B4-BE49-F238E27FC236}">
                <a16:creationId xmlns:a16="http://schemas.microsoft.com/office/drawing/2014/main" id="{16E4D61D-9CBC-403D-A477-EDFDF4CC61E7}"/>
              </a:ext>
            </a:extLst>
          </p:cNvPr>
          <p:cNvSpPr txBox="1"/>
          <p:nvPr/>
        </p:nvSpPr>
        <p:spPr>
          <a:xfrm>
            <a:off x="1920815" y="1173192"/>
            <a:ext cx="554678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Tahoma"/>
                <a:ea typeface="Tahoma"/>
                <a:cs typeface="Arial"/>
              </a:rPr>
              <a:t>What did you discuss? Choose one item to share.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6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CA005403-9455-4669-9E3D-E9E16A691E97}"/>
              </a:ext>
            </a:extLst>
          </p:cNvPr>
          <p:cNvSpPr>
            <a:spLocks noGrp="1"/>
          </p:cNvSpPr>
          <p:nvPr>
            <p:ph type="title"/>
          </p:nvPr>
        </p:nvSpPr>
        <p:spPr>
          <a:xfrm>
            <a:off x="457200" y="274638"/>
            <a:ext cx="8229600" cy="1143000"/>
          </a:xfrm>
        </p:spPr>
        <p:txBody>
          <a:bodyPr wrap="square" anchor="ctr">
            <a:normAutofit/>
          </a:bodyPr>
          <a:lstStyle/>
          <a:p>
            <a:pPr>
              <a:lnSpc>
                <a:spcPct val="90000"/>
              </a:lnSpc>
            </a:pPr>
            <a:r>
              <a:rPr lang="en-US" altLang="en-US" sz="1100" dirty="0"/>
              <a:t>Foster children in California Schools and Correspondence programs </a:t>
            </a:r>
            <a:r>
              <a:rPr lang="en-US" altLang="en-US" sz="1100"/>
              <a:t/>
            </a:r>
            <a:br>
              <a:rPr lang="en-US" altLang="en-US" sz="1100"/>
            </a:br>
            <a:r>
              <a:rPr lang="en-US" altLang="en-US" sz="1100"/>
              <a:t/>
            </a:r>
            <a:br>
              <a:rPr lang="en-US" altLang="en-US" sz="1100"/>
            </a:br>
            <a:r>
              <a:rPr lang="en-US" altLang="en-US" sz="1100"/>
              <a:t/>
            </a:r>
            <a:br>
              <a:rPr lang="en-US" altLang="en-US" sz="1100"/>
            </a:br>
            <a:r>
              <a:rPr lang="en-US" altLang="en-US" sz="1100" dirty="0">
                <a:hlinkClick r:id="rId4"/>
              </a:rPr>
              <a:t>"You" means you as a CASA</a:t>
            </a:r>
            <a:r>
              <a:rPr lang="en-US" altLang="en-US" sz="1100"/>
              <a:t/>
            </a:r>
            <a:br>
              <a:rPr lang="en-US" altLang="en-US" sz="1100"/>
            </a:br>
            <a:r>
              <a:rPr lang="en-US" altLang="en-US" sz="1100"/>
              <a:t/>
            </a:r>
            <a:br>
              <a:rPr lang="en-US" altLang="en-US" sz="1100"/>
            </a:br>
            <a:endParaRPr lang="en-US" altLang="en-US" sz="1100"/>
          </a:p>
        </p:txBody>
      </p:sp>
      <p:pic>
        <p:nvPicPr>
          <p:cNvPr id="2" name="Picture 2">
            <a:hlinkClick r:id="" action="ppaction://media"/>
            <a:extLst>
              <a:ext uri="{FF2B5EF4-FFF2-40B4-BE49-F238E27FC236}">
                <a16:creationId xmlns:a16="http://schemas.microsoft.com/office/drawing/2014/main" id="{43E42364-8BFC-4A54-84EE-36380697121C}"/>
              </a:ext>
            </a:extLst>
          </p:cNvPr>
          <p:cNvPicPr>
            <a:picLocks noRot="1" noChangeAspect="1"/>
          </p:cNvPicPr>
          <p:nvPr>
            <a:videoFile r:link="rId1"/>
          </p:nvPr>
        </p:nvPicPr>
        <p:blipFill>
          <a:blip r:embed="rId5"/>
          <a:stretch>
            <a:fillRect/>
          </a:stretch>
        </p:blipFill>
        <p:spPr>
          <a:xfrm>
            <a:off x="788504" y="658167"/>
            <a:ext cx="8019166" cy="6209061"/>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D9C09B89-AAE2-4EE2-873A-0989E100D29E}"/>
              </a:ext>
            </a:extLst>
          </p:cNvPr>
          <p:cNvSpPr>
            <a:spLocks noGrp="1"/>
          </p:cNvSpPr>
          <p:nvPr>
            <p:ph type="title"/>
          </p:nvPr>
        </p:nvSpPr>
        <p:spPr>
          <a:xfrm>
            <a:off x="762000" y="762000"/>
            <a:ext cx="7924800" cy="1143000"/>
          </a:xfrm>
        </p:spPr>
        <p:txBody>
          <a:bodyPr wrap="square" anchor="ctr">
            <a:normAutofit/>
          </a:bodyPr>
          <a:lstStyle/>
          <a:p>
            <a:pPr eaLnBrk="1" hangingPunct="1"/>
            <a:r>
              <a:rPr lang="en-US" altLang="en-US"/>
              <a:t>CASA’s Role: Advocating </a:t>
            </a:r>
          </a:p>
        </p:txBody>
      </p:sp>
      <p:sp>
        <p:nvSpPr>
          <p:cNvPr id="34819" name="Rectangle 3">
            <a:extLst>
              <a:ext uri="{FF2B5EF4-FFF2-40B4-BE49-F238E27FC236}">
                <a16:creationId xmlns:a16="http://schemas.microsoft.com/office/drawing/2014/main" id="{B21B94A6-8970-4383-B460-64A7B89AC300}"/>
              </a:ext>
            </a:extLst>
          </p:cNvPr>
          <p:cNvSpPr>
            <a:spLocks noGrp="1"/>
          </p:cNvSpPr>
          <p:nvPr>
            <p:ph type="body" sz="half" idx="1"/>
          </p:nvPr>
        </p:nvSpPr>
        <p:spPr>
          <a:xfrm>
            <a:off x="838200" y="2362200"/>
            <a:ext cx="3770313" cy="3724275"/>
          </a:xfrm>
        </p:spPr>
        <p:txBody>
          <a:bodyPr wrap="square" anchor="t">
            <a:normAutofit/>
          </a:bodyPr>
          <a:lstStyle/>
          <a:p>
            <a:pPr marL="365125" indent="-282575" eaLnBrk="1" hangingPunct="1">
              <a:lnSpc>
                <a:spcPct val="90000"/>
              </a:lnSpc>
              <a:buFont typeface="Wingdings 2" panose="05020102010507070707" pitchFamily="18" charset="2"/>
              <a:buNone/>
            </a:pPr>
            <a:endParaRPr lang="en-US" altLang="en-US" sz="1500"/>
          </a:p>
          <a:p>
            <a:pPr marL="365125" indent="-282575" eaLnBrk="1" hangingPunct="1">
              <a:lnSpc>
                <a:spcPct val="90000"/>
              </a:lnSpc>
              <a:buFont typeface="Wingdings 2" panose="05020102010507070707" pitchFamily="18" charset="2"/>
              <a:buChar char=""/>
            </a:pPr>
            <a:r>
              <a:rPr lang="en-US" altLang="en-US" sz="1500"/>
              <a:t>Create relationships, open lines of communication and work as a team </a:t>
            </a:r>
            <a:r>
              <a:rPr lang="en-US" altLang="en-US" sz="1500" i="1"/>
              <a:t>(remember that written communication must go through AS)</a:t>
            </a:r>
          </a:p>
          <a:p>
            <a:pPr marL="365125" indent="-282575" eaLnBrk="1" hangingPunct="1">
              <a:lnSpc>
                <a:spcPct val="90000"/>
              </a:lnSpc>
              <a:buFont typeface="Wingdings" panose="05000000000000000000" pitchFamily="2" charset="2"/>
              <a:buNone/>
            </a:pPr>
            <a:endParaRPr lang="en-US" altLang="en-US" sz="1500"/>
          </a:p>
          <a:p>
            <a:pPr marL="365125" indent="-282575" eaLnBrk="1" hangingPunct="1">
              <a:lnSpc>
                <a:spcPct val="90000"/>
              </a:lnSpc>
              <a:buFont typeface="Wingdings 2" panose="05020102010507070707" pitchFamily="18" charset="2"/>
              <a:buChar char=""/>
            </a:pPr>
            <a:r>
              <a:rPr lang="en-US" altLang="en-US" sz="1500"/>
              <a:t>Work with teachers, parents, foster parents, group home staff, attorneys, tutors, mentors, and relatives</a:t>
            </a:r>
          </a:p>
          <a:p>
            <a:pPr marL="365125" indent="-282575" eaLnBrk="1" hangingPunct="1">
              <a:lnSpc>
                <a:spcPct val="90000"/>
              </a:lnSpc>
              <a:buFont typeface="Wingdings" panose="05000000000000000000" pitchFamily="2" charset="2"/>
              <a:buNone/>
            </a:pPr>
            <a:endParaRPr lang="en-US" altLang="en-US" sz="1500"/>
          </a:p>
          <a:p>
            <a:pPr marL="365125" indent="-282575" eaLnBrk="1" hangingPunct="1">
              <a:lnSpc>
                <a:spcPct val="90000"/>
              </a:lnSpc>
              <a:buFont typeface="Wingdings 2" panose="05020102010507070707" pitchFamily="18" charset="2"/>
              <a:buChar char=""/>
            </a:pPr>
            <a:r>
              <a:rPr lang="en-US" altLang="en-US" sz="1500"/>
              <a:t>Please do not assume that everything is ok just because your case child has so many people involved </a:t>
            </a:r>
            <a:br>
              <a:rPr lang="en-US" altLang="en-US" sz="1500"/>
            </a:br>
            <a:endParaRPr lang="en-US" altLang="en-US" sz="1500"/>
          </a:p>
          <a:p>
            <a:pPr marL="365125" indent="-282575" eaLnBrk="1" hangingPunct="1">
              <a:lnSpc>
                <a:spcPct val="90000"/>
              </a:lnSpc>
              <a:buFont typeface="Wingdings 2" panose="05020102010507070707" pitchFamily="18" charset="2"/>
              <a:buChar char=""/>
            </a:pPr>
            <a:r>
              <a:rPr lang="en-US" altLang="en-US" sz="1500"/>
              <a:t>Speak up! Ask questions and let the school know about the child’s needs</a:t>
            </a:r>
          </a:p>
          <a:p>
            <a:pPr marL="365125" indent="-282575" eaLnBrk="1" hangingPunct="1">
              <a:lnSpc>
                <a:spcPct val="90000"/>
              </a:lnSpc>
              <a:buFont typeface="Wingdings 2" panose="05020102010507070707" pitchFamily="18" charset="2"/>
              <a:buChar char=""/>
            </a:pPr>
            <a:endParaRPr lang="en-US" altLang="en-US" sz="1500"/>
          </a:p>
          <a:p>
            <a:pPr marL="365125" indent="-282575" eaLnBrk="1" hangingPunct="1">
              <a:lnSpc>
                <a:spcPct val="90000"/>
              </a:lnSpc>
              <a:buFont typeface="Wingdings 2" panose="05020102010507070707" pitchFamily="18" charset="2"/>
              <a:buChar char=""/>
            </a:pPr>
            <a:endParaRPr lang="en-US" altLang="en-US" sz="1500"/>
          </a:p>
        </p:txBody>
      </p:sp>
      <p:pic>
        <p:nvPicPr>
          <p:cNvPr id="2" name="Picture 2" descr="African Asian Black · Free vector graphic on Pixabay">
            <a:extLst>
              <a:ext uri="{FF2B5EF4-FFF2-40B4-BE49-F238E27FC236}">
                <a16:creationId xmlns:a16="http://schemas.microsoft.com/office/drawing/2014/main" id="{80EEA810-7625-4F2F-AF73-F7BEBE3BD12C}"/>
              </a:ext>
            </a:extLst>
          </p:cNvPr>
          <p:cNvPicPr>
            <a:picLocks noChangeAspect="1"/>
          </p:cNvPicPr>
          <p:nvPr/>
        </p:nvPicPr>
        <p:blipFill>
          <a:blip r:embed="rId3"/>
          <a:stretch>
            <a:fillRect/>
          </a:stretch>
        </p:blipFill>
        <p:spPr>
          <a:xfrm>
            <a:off x="4760913" y="2819896"/>
            <a:ext cx="3770312" cy="2808882"/>
          </a:xfrm>
          <a:prstGeom prst="rect">
            <a:avLst/>
          </a:prstGeom>
          <a:noFill/>
        </p:spPr>
      </p:pic>
      <p:sp>
        <p:nvSpPr>
          <p:cNvPr id="3" name="TextBox 2">
            <a:extLst>
              <a:ext uri="{FF2B5EF4-FFF2-40B4-BE49-F238E27FC236}">
                <a16:creationId xmlns:a16="http://schemas.microsoft.com/office/drawing/2014/main" id="{296DF544-817F-4367-98E0-C52B3E07E645}"/>
              </a:ext>
            </a:extLst>
          </p:cNvPr>
          <p:cNvSpPr txBox="1"/>
          <p:nvPr/>
        </p:nvSpPr>
        <p:spPr>
          <a:xfrm>
            <a:off x="368061" y="1906438"/>
            <a:ext cx="668259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Tahoma"/>
                <a:ea typeface="Tahoma"/>
                <a:cs typeface="Arial"/>
              </a:rPr>
              <a:t>As a CASA, how could you help these kids be less invisible?</a:t>
            </a:r>
            <a:endParaRPr lang="en-US" dirty="0">
              <a:ea typeface="Tahoma"/>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4819"/>
                                        </p:tgtEl>
                                        <p:attrNameLst>
                                          <p:attrName>style.visibility</p:attrName>
                                        </p:attrNameLst>
                                      </p:cBhvr>
                                      <p:to>
                                        <p:strVal val="visible"/>
                                      </p:to>
                                    </p:set>
                                    <p:animEffect transition="in" filter="fade">
                                      <p:cBhvr>
                                        <p:cTn id="7" dur="500"/>
                                        <p:tgtEl>
                                          <p:spTgt spid="348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Content Placeholder 2">
            <a:extLst>
              <a:ext uri="{FF2B5EF4-FFF2-40B4-BE49-F238E27FC236}">
                <a16:creationId xmlns:a16="http://schemas.microsoft.com/office/drawing/2014/main" id="{786C93A4-72C3-4D09-B31C-5FBFE8B7E3F8}"/>
              </a:ext>
            </a:extLst>
          </p:cNvPr>
          <p:cNvSpPr>
            <a:spLocks noGrp="1"/>
          </p:cNvSpPr>
          <p:nvPr>
            <p:ph idx="4294967295"/>
          </p:nvPr>
        </p:nvSpPr>
        <p:spPr>
          <a:xfrm>
            <a:off x="0" y="1173163"/>
            <a:ext cx="8342313" cy="5493098"/>
          </a:xfrm>
        </p:spPr>
        <p:txBody>
          <a:bodyPr/>
          <a:lstStyle/>
          <a:p>
            <a:pPr marL="0" indent="0">
              <a:buNone/>
              <a:defRPr/>
            </a:pPr>
            <a:r>
              <a:rPr lang="en-US" altLang="en-US" sz="2400" dirty="0"/>
              <a:t>  As a CASA, you can help the educators </a:t>
            </a:r>
            <a:endParaRPr lang="en-US" altLang="en-US" sz="2400">
              <a:cs typeface="Calibri"/>
            </a:endParaRPr>
          </a:p>
          <a:p>
            <a:pPr marL="0" indent="0">
              <a:buNone/>
              <a:defRPr/>
            </a:pPr>
            <a:r>
              <a:rPr lang="en-US" altLang="en-US" sz="2400" dirty="0">
                <a:cs typeface="Calibri"/>
              </a:rPr>
              <a:t> understand your case child dealing with the</a:t>
            </a:r>
          </a:p>
          <a:p>
            <a:pPr marL="0" indent="0">
              <a:buNone/>
              <a:defRPr/>
            </a:pPr>
            <a:r>
              <a:rPr lang="en-US" altLang="en-US" sz="2400" dirty="0">
                <a:cs typeface="Calibri"/>
              </a:rPr>
              <a:t>effects of past trauma</a:t>
            </a:r>
          </a:p>
          <a:p>
            <a:pPr marL="0" indent="0">
              <a:buNone/>
              <a:defRPr/>
            </a:pPr>
            <a:r>
              <a:rPr lang="en-US" altLang="en-US" sz="2400" dirty="0">
                <a:cs typeface="Calibri"/>
              </a:rPr>
              <a:t>           </a:t>
            </a:r>
          </a:p>
          <a:p>
            <a:pPr>
              <a:defRPr/>
            </a:pPr>
            <a:r>
              <a:rPr lang="en-US" altLang="en-US" sz="4000" b="1" dirty="0">
                <a:solidFill>
                  <a:srgbClr val="FF0000"/>
                </a:solidFill>
              </a:rPr>
              <a:t>Triggers </a:t>
            </a:r>
            <a:endParaRPr lang="en-US" altLang="en-US" sz="4000" b="1">
              <a:solidFill>
                <a:srgbClr val="FF0000"/>
              </a:solidFill>
              <a:cs typeface="Calibri"/>
            </a:endParaRPr>
          </a:p>
          <a:p>
            <a:pPr>
              <a:defRPr/>
            </a:pPr>
            <a:endParaRPr lang="en-US" altLang="en-US" sz="4000" b="1" dirty="0">
              <a:solidFill>
                <a:srgbClr val="FF0000"/>
              </a:solidFill>
            </a:endParaRPr>
          </a:p>
          <a:p>
            <a:pPr>
              <a:defRPr/>
            </a:pPr>
            <a:r>
              <a:rPr lang="en-US" altLang="en-US" sz="4000" b="1" dirty="0">
                <a:solidFill>
                  <a:srgbClr val="0070C0"/>
                </a:solidFill>
              </a:rPr>
              <a:t>Coping Strategies </a:t>
            </a:r>
            <a:endParaRPr lang="en-US" altLang="en-US" sz="4000" b="1" dirty="0">
              <a:solidFill>
                <a:srgbClr val="0070C0"/>
              </a:solidFill>
              <a:cs typeface="Calibri"/>
            </a:endParaRPr>
          </a:p>
          <a:p>
            <a:pPr>
              <a:defRPr/>
            </a:pPr>
            <a:endParaRPr lang="en-US" altLang="en-US" sz="1800"/>
          </a:p>
        </p:txBody>
      </p:sp>
      <p:pic>
        <p:nvPicPr>
          <p:cNvPr id="2" name="Picture 2" descr="Free illustration: Shame, Criticism, Child, Small - Free Image on Pixabay - 799096">
            <a:extLst>
              <a:ext uri="{FF2B5EF4-FFF2-40B4-BE49-F238E27FC236}">
                <a16:creationId xmlns:a16="http://schemas.microsoft.com/office/drawing/2014/main" id="{53C9B207-5A91-4E06-8A82-6D4A392D1612}"/>
              </a:ext>
            </a:extLst>
          </p:cNvPr>
          <p:cNvPicPr>
            <a:picLocks noChangeAspect="1"/>
          </p:cNvPicPr>
          <p:nvPr/>
        </p:nvPicPr>
        <p:blipFill>
          <a:blip r:embed="rId3"/>
          <a:stretch>
            <a:fillRect/>
          </a:stretch>
        </p:blipFill>
        <p:spPr>
          <a:xfrm>
            <a:off x="5963697" y="477422"/>
            <a:ext cx="2743200" cy="2838408"/>
          </a:xfrm>
          <a:prstGeom prst="rect">
            <a:avLst/>
          </a:prstGeom>
        </p:spPr>
      </p:pic>
      <p:sp>
        <p:nvSpPr>
          <p:cNvPr id="3" name="TextBox 2">
            <a:extLst>
              <a:ext uri="{FF2B5EF4-FFF2-40B4-BE49-F238E27FC236}">
                <a16:creationId xmlns:a16="http://schemas.microsoft.com/office/drawing/2014/main" id="{50DFF751-CC73-4257-9F18-2F4C9B99E23C}"/>
              </a:ext>
            </a:extLst>
          </p:cNvPr>
          <p:cNvSpPr txBox="1"/>
          <p:nvPr/>
        </p:nvSpPr>
        <p:spPr>
          <a:xfrm>
            <a:off x="368061" y="3674853"/>
            <a:ext cx="5302369"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Tahoma"/>
                <a:ea typeface="Tahoma"/>
                <a:cs typeface="Arial"/>
              </a:rPr>
              <a:t>Could be: too much noise, silence, fire drill sound, earthquake drill, assemblies, group activities, body language, tone of voice...</a:t>
            </a:r>
            <a:endParaRPr lang="en-US" dirty="0"/>
          </a:p>
        </p:txBody>
      </p:sp>
      <p:sp>
        <p:nvSpPr>
          <p:cNvPr id="4" name="TextBox 3">
            <a:extLst>
              <a:ext uri="{FF2B5EF4-FFF2-40B4-BE49-F238E27FC236}">
                <a16:creationId xmlns:a16="http://schemas.microsoft.com/office/drawing/2014/main" id="{016CC1AC-A9F2-477C-93B7-296F5E8241C3}"/>
              </a:ext>
            </a:extLst>
          </p:cNvPr>
          <p:cNvSpPr txBox="1"/>
          <p:nvPr/>
        </p:nvSpPr>
        <p:spPr>
          <a:xfrm>
            <a:off x="367162" y="5154822"/>
            <a:ext cx="5704935"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Tahoma"/>
                <a:ea typeface="Tahoma"/>
                <a:cs typeface="Arial"/>
              </a:rPr>
              <a:t>Child: has secret sign to teacher,  takes a break, colors, works on something else, helps someone else, calls their CASA, sits in a different seat, helps the teacher...</a:t>
            </a:r>
            <a:endParaRPr lang="en-US" dirty="0">
              <a:ea typeface="Tahoma"/>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36867">
                                            <p:txEl>
                                              <p:pRg st="4" end="4"/>
                                            </p:txEl>
                                          </p:spTgt>
                                        </p:tgtEl>
                                        <p:attrNameLst>
                                          <p:attrName>style.visibility</p:attrName>
                                        </p:attrNameLst>
                                      </p:cBhvr>
                                      <p:to>
                                        <p:strVal val="visible"/>
                                      </p:to>
                                    </p:set>
                                    <p:animEffect transition="in" filter="circle(in)">
                                      <p:cBhvr>
                                        <p:cTn id="7" dur="2000"/>
                                        <p:tgtEl>
                                          <p:spTgt spid="36867">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6867">
                                            <p:txEl>
                                              <p:pRg st="6" end="6"/>
                                            </p:txEl>
                                          </p:spTgt>
                                        </p:tgtEl>
                                        <p:attrNameLst>
                                          <p:attrName>style.visibility</p:attrName>
                                        </p:attrNameLst>
                                      </p:cBhvr>
                                      <p:to>
                                        <p:strVal val="visible"/>
                                      </p:to>
                                    </p:set>
                                    <p:animEffect transition="in" filter="circle(in)">
                                      <p:cBhvr>
                                        <p:cTn id="12" dur="2000"/>
                                        <p:tgtEl>
                                          <p:spTgt spid="3686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TotalTime>
  <Words>3892</Words>
  <Application>Microsoft Office PowerPoint</Application>
  <PresentationFormat>On-screen Show (4:3)</PresentationFormat>
  <Paragraphs>522</Paragraphs>
  <Slides>50</Slides>
  <Notes>48</Notes>
  <HiddenSlides>0</HiddenSlides>
  <MMClips>3</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50</vt:i4>
      </vt:variant>
    </vt:vector>
  </HeadingPairs>
  <TitlesOfParts>
    <vt:vector size="64" baseType="lpstr">
      <vt:lpstr>ＭＳ Ｐゴシック</vt:lpstr>
      <vt:lpstr>Arial</vt:lpstr>
      <vt:lpstr>Calibri</vt:lpstr>
      <vt:lpstr>Cambria</vt:lpstr>
      <vt:lpstr>Congenial Light</vt:lpstr>
      <vt:lpstr>Courier New</vt:lpstr>
      <vt:lpstr>Helvetica</vt:lpstr>
      <vt:lpstr>Symbol</vt:lpstr>
      <vt:lpstr>Tahoma</vt:lpstr>
      <vt:lpstr>Times New Roman</vt:lpstr>
      <vt:lpstr>Verdana</vt:lpstr>
      <vt:lpstr>Wingdings</vt:lpstr>
      <vt:lpstr>Wingdings 2</vt:lpstr>
      <vt:lpstr>Office Theme</vt:lpstr>
      <vt:lpstr>Educational Advocacy</vt:lpstr>
      <vt:lpstr>Goals of Training</vt:lpstr>
      <vt:lpstr>This class is simply a foundation!</vt:lpstr>
      <vt:lpstr>PowerPoint Presentation</vt:lpstr>
      <vt:lpstr>Prior Knowledge and Experience</vt:lpstr>
      <vt:lpstr>Issues to Consider for Foster Children</vt:lpstr>
      <vt:lpstr>Foster children in California Schools and Correspondence programs    "You" means you as a CASA  </vt:lpstr>
      <vt:lpstr>CASA’s Role: Advocating </vt:lpstr>
      <vt:lpstr>PowerPoint Presentation</vt:lpstr>
      <vt:lpstr>Taking Notes</vt:lpstr>
      <vt:lpstr>Trauma Informed Monitoring and Advocating  </vt:lpstr>
      <vt:lpstr>Advocating for Social Interactions</vt:lpstr>
      <vt:lpstr>Advocating for Extracurricular  Involvement</vt:lpstr>
      <vt:lpstr>Advocating for Academic Support</vt:lpstr>
      <vt:lpstr>What mode of learning is easiest for your case child?</vt:lpstr>
      <vt:lpstr>Advocating for Attendance</vt:lpstr>
      <vt:lpstr>Advocating during School Changes</vt:lpstr>
      <vt:lpstr>Advocating for Behavioral Support</vt:lpstr>
      <vt:lpstr>Behavior Intervention </vt:lpstr>
      <vt:lpstr>PowerPoint Presentation</vt:lpstr>
      <vt:lpstr>PowerPoint Presentation</vt:lpstr>
      <vt:lpstr>PowerPoint Presentation</vt:lpstr>
      <vt:lpstr>PowerPoint Presentation</vt:lpstr>
      <vt:lpstr>From the front desk you can obtain</vt:lpstr>
      <vt:lpstr>Educational Rights and Foster Youth</vt:lpstr>
      <vt:lpstr>Educational Rights Holder </vt:lpstr>
      <vt:lpstr>Remember!</vt:lpstr>
      <vt:lpstr>PowerPoint Presentation</vt:lpstr>
      <vt:lpstr>School services</vt:lpstr>
      <vt:lpstr>PowerPoint Presentation</vt:lpstr>
      <vt:lpstr>PowerPoint Presentation</vt:lpstr>
      <vt:lpstr>PowerPoint Presentation</vt:lpstr>
      <vt:lpstr> </vt:lpstr>
      <vt:lpstr>The IEP Process</vt:lpstr>
      <vt:lpstr>Qualifying Disabilities for an IEP</vt:lpstr>
      <vt:lpstr>The IEP is Created By a Team</vt:lpstr>
      <vt:lpstr>What could her CASA advocate as accommodations or modifications on an IEP?</vt:lpstr>
      <vt:lpstr>After the IEP is Implemented </vt:lpstr>
      <vt:lpstr>PowerPoint Presentation</vt:lpstr>
      <vt:lpstr>PowerPoint Presentation</vt:lpstr>
      <vt:lpstr>Least restrictive Environment</vt:lpstr>
      <vt:lpstr>Major Trends in Education Law</vt:lpstr>
      <vt:lpstr> Key Educational Laws</vt:lpstr>
      <vt:lpstr>  Key Educational Laws (cont.)</vt:lpstr>
      <vt:lpstr>Key Educational Laws (cont.)</vt:lpstr>
      <vt:lpstr>Key Educational Laws (cont.)</vt:lpstr>
      <vt:lpstr>Key Educational Laws (cont.)</vt:lpstr>
      <vt:lpstr>PowerPoint Presentation</vt:lpstr>
      <vt:lpstr>PowerPoint Presentation</vt:lpstr>
      <vt:lpstr>Congratulations!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Education and the Foster Child</dc:title>
  <dc:creator>Voices For Children</dc:creator>
  <cp:lastModifiedBy>Sharon Morris</cp:lastModifiedBy>
  <cp:revision>1206</cp:revision>
  <cp:lastPrinted>2021-03-14T21:53:28Z</cp:lastPrinted>
  <dcterms:created xsi:type="dcterms:W3CDTF">2014-02-18T01:24:41Z</dcterms:created>
  <dcterms:modified xsi:type="dcterms:W3CDTF">2022-12-14T22:59:32Z</dcterms:modified>
</cp:coreProperties>
</file>