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6" r:id="rId4"/>
    <p:sldId id="273" r:id="rId5"/>
    <p:sldId id="271" r:id="rId6"/>
    <p:sldId id="272" r:id="rId7"/>
    <p:sldId id="258" r:id="rId8"/>
    <p:sldId id="259" r:id="rId9"/>
    <p:sldId id="270" r:id="rId10"/>
    <p:sldId id="268" r:id="rId11"/>
    <p:sldId id="269" r:id="rId12"/>
    <p:sldId id="266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5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4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7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1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B80DDF-FABA-0A47-88E3-983490F26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19803CB-180E-4C4B-B6D1-B4D1E8612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Nicole Boettger – Program Manager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993392"/>
            <a:ext cx="2153412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35908" y="1993392"/>
            <a:ext cx="4850892" cy="2871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951-236-4402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NicoleB@speakupnow.org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June 2020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Nicole enjoys reading a good book and country music! She enjoys spending time with her family and friends and her sweet labradoodle puppy, Bubba! Nicole doesn’t like ice cream, but enjoys tart frozen yoghurt.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quote is, “I’ve learned that people will forget what you said, what you did, but never how you made them feel!” – Maya Angelou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Kathi Shaner – Community Outreach Manager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248" y="1993392"/>
            <a:ext cx="3237267" cy="2871216"/>
          </a:xfrm>
          <a:prstGeom prst="rect">
            <a:avLst/>
          </a:prstGeom>
          <a:ln>
            <a:noFill/>
          </a:ln>
          <a:effectLst>
            <a:glow rad="635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762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3657599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951-472-9301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KathiS@speakupnow.org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September 2021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During downtime, </a:t>
            </a:r>
            <a:r>
              <a:rPr lang="en-US" sz="1800" dirty="0" err="1" smtClean="0">
                <a:solidFill>
                  <a:schemeClr val="accent1"/>
                </a:solidFill>
              </a:rPr>
              <a:t>Kathi</a:t>
            </a:r>
            <a:r>
              <a:rPr lang="en-US" sz="1800" dirty="0" smtClean="0">
                <a:solidFill>
                  <a:schemeClr val="accent1"/>
                </a:solidFill>
              </a:rPr>
              <a:t> is normally found camping, working in the garden, traveling, or spending time with family and friends. A big kid at heart – playing with her 3 dogs and cat who thinks he is a dog.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While she is vegan, her favorite ice cream is vegan Oreo!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“I’d rather regret the risks that didn’t work out than the chances I didn’t take at all”  Simone </a:t>
            </a:r>
            <a:r>
              <a:rPr lang="en-US" sz="1800" dirty="0" err="1" smtClean="0">
                <a:solidFill>
                  <a:schemeClr val="accent1"/>
                </a:solidFill>
              </a:rPr>
              <a:t>Biles</a:t>
            </a:r>
            <a:r>
              <a:rPr lang="en-US" sz="1800" dirty="0" smtClean="0">
                <a:solidFill>
                  <a:schemeClr val="accent1"/>
                </a:solidFill>
              </a:rPr>
              <a:t>.  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Tiffany </a:t>
            </a:r>
            <a:r>
              <a:rPr lang="en-US" dirty="0" err="1" smtClean="0">
                <a:solidFill>
                  <a:schemeClr val="accent1"/>
                </a:solidFill>
              </a:rPr>
              <a:t>Strenn</a:t>
            </a:r>
            <a:r>
              <a:rPr lang="en-US" dirty="0" smtClean="0">
                <a:solidFill>
                  <a:schemeClr val="accent1"/>
                </a:solidFill>
              </a:rPr>
              <a:t>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0" y="1996738"/>
            <a:ext cx="2869104" cy="286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96737"/>
            <a:ext cx="4038600" cy="3032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951-470-6621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</a:t>
            </a:r>
            <a:r>
              <a:rPr lang="en-US" sz="1800">
                <a:solidFill>
                  <a:schemeClr val="accent1"/>
                </a:solidFill>
              </a:rPr>
              <a:t>: </a:t>
            </a:r>
            <a:r>
              <a:rPr lang="en-US" sz="1800" smtClean="0">
                <a:solidFill>
                  <a:schemeClr val="accent1"/>
                </a:solidFill>
              </a:rPr>
              <a:t>TiffanyS@speakupnow.org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October 2021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Tiffany loves going to the beach, spending time with friends and family, and going to the dog park with her husky, Luna.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ice cream is mint and chip.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And, her favorite quote is, “Never let the fear of striking out keep you from playing the game.” – Babe Ruth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Melanie Thomas–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2184308"/>
            <a:ext cx="2153412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35908" y="1692277"/>
            <a:ext cx="4850892" cy="3717924"/>
          </a:xfrm>
        </p:spPr>
        <p:txBody>
          <a:bodyPr>
            <a:normAutofit fontScale="92500" lnSpcReduction="100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951-470-6595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MelanieT@speakupnow.org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September 2019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Melanie </a:t>
            </a:r>
            <a:r>
              <a:rPr lang="en-US" sz="1800" dirty="0">
                <a:solidFill>
                  <a:schemeClr val="accent1"/>
                </a:solidFill>
              </a:rPr>
              <a:t>absolutely </a:t>
            </a:r>
            <a:r>
              <a:rPr lang="en-US" sz="1800" dirty="0" smtClean="0">
                <a:solidFill>
                  <a:schemeClr val="accent1"/>
                </a:solidFill>
              </a:rPr>
              <a:t>loves </a:t>
            </a:r>
            <a:r>
              <a:rPr lang="en-US" sz="1800" dirty="0">
                <a:solidFill>
                  <a:schemeClr val="accent1"/>
                </a:solidFill>
              </a:rPr>
              <a:t>unique workouts, especially Barre classes and aerial yoga. </a:t>
            </a:r>
            <a:r>
              <a:rPr lang="en-US" sz="1800" dirty="0" smtClean="0">
                <a:solidFill>
                  <a:schemeClr val="accent1"/>
                </a:solidFill>
              </a:rPr>
              <a:t>She enjoys spending </a:t>
            </a:r>
            <a:r>
              <a:rPr lang="en-US" sz="1800" dirty="0">
                <a:solidFill>
                  <a:schemeClr val="accent1"/>
                </a:solidFill>
              </a:rPr>
              <a:t>time on boats or the </a:t>
            </a:r>
            <a:r>
              <a:rPr lang="en-US" sz="1800" dirty="0" smtClean="0">
                <a:solidFill>
                  <a:schemeClr val="accent1"/>
                </a:solidFill>
              </a:rPr>
              <a:t>beach!  Her </a:t>
            </a:r>
            <a:r>
              <a:rPr lang="en-US" sz="1800" dirty="0">
                <a:solidFill>
                  <a:schemeClr val="accent1"/>
                </a:solidFill>
              </a:rPr>
              <a:t>favorite ice cream flavor is banana mixed with chocolate chips.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“</a:t>
            </a:r>
            <a:r>
              <a:rPr lang="en-US" sz="1800" dirty="0">
                <a:solidFill>
                  <a:schemeClr val="accent1"/>
                </a:solidFill>
              </a:rPr>
              <a:t>Whenever you feel like criticizing someon</a:t>
            </a:r>
            <a:r>
              <a:rPr lang="en-US" sz="1800" dirty="0">
                <a:solidFill>
                  <a:schemeClr val="bg1"/>
                </a:solidFill>
              </a:rPr>
              <a:t>e, </a:t>
            </a:r>
            <a:r>
              <a:rPr lang="en-US" sz="1800" dirty="0">
                <a:solidFill>
                  <a:schemeClr val="accent1"/>
                </a:solidFill>
              </a:rPr>
              <a:t>just remember that all the people in this world haven’t had the advantages that you’ve had.” – F. Scott Fitzgerald 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Alfred Williams 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248" y="1993392"/>
            <a:ext cx="3022332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92277"/>
            <a:ext cx="4343400" cy="3489324"/>
          </a:xfrm>
        </p:spPr>
        <p:txBody>
          <a:bodyPr>
            <a:normAutofit fontScale="925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951-755-3737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AlfredW@speakupnow.org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September 2021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Alfred loves Disney, collecting </a:t>
            </a:r>
            <a:r>
              <a:rPr lang="en-US" sz="1800" dirty="0" err="1" smtClean="0">
                <a:solidFill>
                  <a:schemeClr val="accent1"/>
                </a:solidFill>
              </a:rPr>
              <a:t>Funko</a:t>
            </a:r>
            <a:r>
              <a:rPr lang="en-US" sz="1800" dirty="0" smtClean="0">
                <a:solidFill>
                  <a:schemeClr val="accent1"/>
                </a:solidFill>
              </a:rPr>
              <a:t> POPs, and spending time with family and friends. His favorite ice cream is rainbow sherbet. His </a:t>
            </a:r>
            <a:r>
              <a:rPr lang="en-US" sz="1800" dirty="0">
                <a:solidFill>
                  <a:schemeClr val="accent1"/>
                </a:solidFill>
              </a:rPr>
              <a:t>favorite quote is from </a:t>
            </a:r>
            <a:r>
              <a:rPr lang="en-US" sz="1800" dirty="0" smtClean="0">
                <a:solidFill>
                  <a:schemeClr val="accent1"/>
                </a:solidFill>
              </a:rPr>
              <a:t>his favorite </a:t>
            </a:r>
            <a:r>
              <a:rPr lang="en-US" sz="1800" dirty="0">
                <a:solidFill>
                  <a:schemeClr val="accent1"/>
                </a:solidFill>
              </a:rPr>
              <a:t>movie Aladdin: “Don’t be fooled by its common place appearance, like most things it is not what is outside but what is inside that counts.”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628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Marsha </a:t>
            </a:r>
            <a:r>
              <a:rPr lang="en-US" smtClean="0">
                <a:solidFill>
                  <a:schemeClr val="accent1"/>
                </a:solidFill>
              </a:rPr>
              <a:t>Carey –Program </a:t>
            </a:r>
            <a:r>
              <a:rPr lang="en-US" dirty="0" smtClean="0">
                <a:solidFill>
                  <a:schemeClr val="accent1"/>
                </a:solidFill>
              </a:rPr>
              <a:t>Manager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993392"/>
            <a:ext cx="2122696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86200" y="1993392"/>
            <a:ext cx="4800600" cy="2871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951-465-1613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MarshaC@speakupnow.org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November 2018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Marsha </a:t>
            </a:r>
            <a:r>
              <a:rPr lang="en-US" sz="1800" dirty="0">
                <a:solidFill>
                  <a:schemeClr val="accent1"/>
                </a:solidFill>
              </a:rPr>
              <a:t>loves </a:t>
            </a:r>
            <a:r>
              <a:rPr lang="en-US" sz="1800" dirty="0" smtClean="0">
                <a:solidFill>
                  <a:schemeClr val="accent1"/>
                </a:solidFill>
              </a:rPr>
              <a:t>spending her free time with her animals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  <a:r>
              <a:rPr lang="en-US" sz="1800" dirty="0" smtClean="0">
                <a:solidFill>
                  <a:schemeClr val="accent1"/>
                </a:solidFill>
              </a:rPr>
              <a:t> She has 2 alpacas, 2 llamas, 3 horses and a miniature horse! She also has 4 dogs, a pig, 3 cats and 2 birds!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</a:t>
            </a:r>
            <a:r>
              <a:rPr lang="en-US" sz="1800" dirty="0">
                <a:solidFill>
                  <a:schemeClr val="accent1"/>
                </a:solidFill>
              </a:rPr>
              <a:t>favorite ice cream flavor is </a:t>
            </a:r>
            <a:r>
              <a:rPr lang="en-US" sz="1800" dirty="0" smtClean="0">
                <a:solidFill>
                  <a:schemeClr val="accent1"/>
                </a:solidFill>
              </a:rPr>
              <a:t>rocky road.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</a:t>
            </a:r>
            <a:r>
              <a:rPr lang="en-US" sz="1800" dirty="0">
                <a:solidFill>
                  <a:schemeClr val="accent1"/>
                </a:solidFill>
              </a:rPr>
              <a:t>favorite quote is, </a:t>
            </a:r>
            <a:r>
              <a:rPr lang="en-US" sz="1800" dirty="0" smtClean="0">
                <a:solidFill>
                  <a:schemeClr val="accent1"/>
                </a:solidFill>
              </a:rPr>
              <a:t>“Make it Count!” – Unknown. 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mtClean="0">
                <a:solidFill>
                  <a:schemeClr val="accent1"/>
                </a:solidFill>
              </a:rPr>
              <a:t>Alysa Deane </a:t>
            </a:r>
            <a:r>
              <a:rPr lang="en-US" dirty="0" smtClean="0">
                <a:solidFill>
                  <a:schemeClr val="accent1"/>
                </a:solidFill>
              </a:rPr>
              <a:t>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3392"/>
            <a:ext cx="2420194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993393"/>
            <a:ext cx="4495800" cy="2959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951-441-7488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AlysaD@speakupnow.org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August </a:t>
            </a:r>
            <a:r>
              <a:rPr lang="en-US" sz="1800" dirty="0" smtClean="0">
                <a:solidFill>
                  <a:schemeClr val="accent1"/>
                </a:solidFill>
              </a:rPr>
              <a:t>2018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Alysa’s absolute favorite thing is reading!  She enjoys running at the beach and is a pretty good cook!  Her favorite ice cream flavor is espresso chocolate chip.  Her favorite quote is, “All grown-ups were children once, but only a few of them remember it.” – Antoine de Saint-</a:t>
            </a:r>
            <a:r>
              <a:rPr lang="en-US" sz="1800" dirty="0" err="1">
                <a:solidFill>
                  <a:schemeClr val="accent1"/>
                </a:solidFill>
              </a:rPr>
              <a:t>Exupéry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8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Latisha Gary–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689" y="2352294"/>
            <a:ext cx="2871216" cy="215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33800" y="1722438"/>
            <a:ext cx="4191000" cy="4602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951-313-1324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E-Mail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LatishaG@speakupnow.org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July 2023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Latisha enjoys going on adventures with her two kids, reading a good book, and hanging out with her three dogs, Duchess, Rebel and Ellie.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flavor of ice cream is cookie dough or </a:t>
            </a:r>
            <a:r>
              <a:rPr lang="en-US" sz="1800" smtClean="0">
                <a:solidFill>
                  <a:schemeClr val="accent1"/>
                </a:solidFill>
              </a:rPr>
              <a:t>French vanilla.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quote is</a:t>
            </a:r>
            <a:r>
              <a:rPr lang="en-US" sz="1800" dirty="0">
                <a:solidFill>
                  <a:schemeClr val="accent1"/>
                </a:solidFill>
              </a:rPr>
              <a:t>: “If a man is called to be a street sweeper, he should sweep streets even as Michelangelo </a:t>
            </a:r>
            <a:r>
              <a:rPr lang="en-US" sz="1800" dirty="0" smtClean="0">
                <a:solidFill>
                  <a:schemeClr val="accent1"/>
                </a:solidFill>
              </a:rPr>
              <a:t>painted, or </a:t>
            </a:r>
            <a:r>
              <a:rPr lang="en-US" sz="1800" dirty="0">
                <a:solidFill>
                  <a:schemeClr val="accent1"/>
                </a:solidFill>
              </a:rPr>
              <a:t>Beethoven composed music, or Shakespeare wrote poetry. He should sweep streets so well that all the hosts of heaven and earth will pause to say, here lived a great street sweeper who did his job well</a:t>
            </a:r>
            <a:r>
              <a:rPr lang="en-US" sz="1800" dirty="0" smtClean="0">
                <a:solidFill>
                  <a:schemeClr val="accent1"/>
                </a:solidFill>
              </a:rPr>
              <a:t>.” –Martin Luther King Jr. 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Bernadette Kovack– Admin Assistant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996738"/>
            <a:ext cx="2736249" cy="286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996738"/>
            <a:ext cx="4572000" cy="326106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Tel</a:t>
            </a:r>
            <a:r>
              <a:rPr lang="en-US" sz="2900" dirty="0">
                <a:solidFill>
                  <a:schemeClr val="accent1"/>
                </a:solidFill>
              </a:rPr>
              <a:t>: </a:t>
            </a:r>
            <a:r>
              <a:rPr lang="en-US" sz="2900" dirty="0" smtClean="0">
                <a:solidFill>
                  <a:schemeClr val="accent1"/>
                </a:solidFill>
              </a:rPr>
              <a:t>951-391-8873</a:t>
            </a: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1"/>
                </a:solidFill>
              </a:rPr>
              <a:t>E-Mail: </a:t>
            </a:r>
            <a:r>
              <a:rPr lang="en-US" sz="2900" dirty="0" smtClean="0">
                <a:solidFill>
                  <a:schemeClr val="accent1"/>
                </a:solidFill>
              </a:rPr>
              <a:t>BernadetteK@speakupnow.org</a:t>
            </a: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1"/>
                </a:solidFill>
              </a:rPr>
              <a:t>Joined VFC: </a:t>
            </a:r>
            <a:r>
              <a:rPr lang="en-US" sz="2900" dirty="0" smtClean="0">
                <a:solidFill>
                  <a:schemeClr val="accent1"/>
                </a:solidFill>
              </a:rPr>
              <a:t>March 2023</a:t>
            </a:r>
          </a:p>
          <a:p>
            <a:pPr marL="0" indent="0">
              <a:buNone/>
            </a:pP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Bernadette loves </a:t>
            </a:r>
            <a:r>
              <a:rPr lang="en-US" sz="2900" dirty="0">
                <a:solidFill>
                  <a:schemeClr val="accent1"/>
                </a:solidFill>
              </a:rPr>
              <a:t>animals. </a:t>
            </a:r>
            <a:r>
              <a:rPr lang="en-US" sz="2900" dirty="0" smtClean="0">
                <a:solidFill>
                  <a:schemeClr val="accent1"/>
                </a:solidFill>
              </a:rPr>
              <a:t>She takes uphill </a:t>
            </a:r>
            <a:r>
              <a:rPr lang="en-US" sz="2900" dirty="0">
                <a:solidFill>
                  <a:schemeClr val="accent1"/>
                </a:solidFill>
              </a:rPr>
              <a:t>walks in </a:t>
            </a:r>
            <a:r>
              <a:rPr lang="en-US" sz="2900" dirty="0" smtClean="0">
                <a:solidFill>
                  <a:schemeClr val="accent1"/>
                </a:solidFill>
              </a:rPr>
              <a:t>her </a:t>
            </a:r>
            <a:r>
              <a:rPr lang="en-US" sz="2900" dirty="0">
                <a:solidFill>
                  <a:schemeClr val="accent1"/>
                </a:solidFill>
              </a:rPr>
              <a:t>mom’s neighborhood to visit all the neighbors’ animals and </a:t>
            </a:r>
            <a:r>
              <a:rPr lang="en-US" sz="2900" dirty="0" smtClean="0">
                <a:solidFill>
                  <a:schemeClr val="accent1"/>
                </a:solidFill>
              </a:rPr>
              <a:t>take </a:t>
            </a:r>
            <a:r>
              <a:rPr lang="en-US" sz="2900" dirty="0">
                <a:solidFill>
                  <a:schemeClr val="accent1"/>
                </a:solidFill>
              </a:rPr>
              <a:t>them treats. </a:t>
            </a:r>
            <a:r>
              <a:rPr lang="en-US" sz="2900" dirty="0" smtClean="0">
                <a:solidFill>
                  <a:schemeClr val="accent1"/>
                </a:solidFill>
              </a:rPr>
              <a:t>She has two </a:t>
            </a:r>
            <a:r>
              <a:rPr lang="en-US" sz="2900" dirty="0">
                <a:solidFill>
                  <a:schemeClr val="accent1"/>
                </a:solidFill>
              </a:rPr>
              <a:t>birds </a:t>
            </a:r>
            <a:r>
              <a:rPr lang="en-US" sz="2900" dirty="0" smtClean="0">
                <a:solidFill>
                  <a:schemeClr val="accent1"/>
                </a:solidFill>
              </a:rPr>
              <a:t>- </a:t>
            </a:r>
            <a:r>
              <a:rPr lang="en-US" sz="2900" dirty="0" err="1" smtClean="0">
                <a:solidFill>
                  <a:schemeClr val="accent1"/>
                </a:solidFill>
              </a:rPr>
              <a:t>Zazu</a:t>
            </a:r>
            <a:r>
              <a:rPr lang="en-US" sz="2900" dirty="0">
                <a:solidFill>
                  <a:schemeClr val="accent1"/>
                </a:solidFill>
              </a:rPr>
              <a:t>, </a:t>
            </a:r>
            <a:r>
              <a:rPr lang="en-US" sz="2900" dirty="0" smtClean="0">
                <a:solidFill>
                  <a:schemeClr val="accent1"/>
                </a:solidFill>
              </a:rPr>
              <a:t>her </a:t>
            </a:r>
            <a:r>
              <a:rPr lang="en-US" sz="2900" dirty="0">
                <a:solidFill>
                  <a:schemeClr val="accent1"/>
                </a:solidFill>
              </a:rPr>
              <a:t>parakeet, </a:t>
            </a:r>
            <a:r>
              <a:rPr lang="en-US" sz="2900" dirty="0" smtClean="0">
                <a:solidFill>
                  <a:schemeClr val="accent1"/>
                </a:solidFill>
              </a:rPr>
              <a:t>who she has taught </a:t>
            </a:r>
            <a:r>
              <a:rPr lang="en-US" sz="2900" dirty="0">
                <a:solidFill>
                  <a:schemeClr val="accent1"/>
                </a:solidFill>
              </a:rPr>
              <a:t>to talk, he makes everyone happier! There is also nothing better than family day and dinner on Sunday, with </a:t>
            </a:r>
            <a:r>
              <a:rPr lang="en-US" sz="2900" dirty="0" smtClean="0">
                <a:solidFill>
                  <a:schemeClr val="accent1"/>
                </a:solidFill>
              </a:rPr>
              <a:t>her </a:t>
            </a:r>
            <a:r>
              <a:rPr lang="en-US" sz="2900" dirty="0">
                <a:solidFill>
                  <a:schemeClr val="accent1"/>
                </a:solidFill>
              </a:rPr>
              <a:t>parents and kids. </a:t>
            </a:r>
            <a:endParaRPr lang="en-US" sz="2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Her </a:t>
            </a:r>
            <a:r>
              <a:rPr lang="en-US" sz="2900" dirty="0">
                <a:solidFill>
                  <a:schemeClr val="accent1"/>
                </a:solidFill>
              </a:rPr>
              <a:t>favorite ice cream is Gold Medal Ribbon. </a:t>
            </a:r>
          </a:p>
          <a:p>
            <a:pPr marL="0" indent="0">
              <a:buNone/>
            </a:pPr>
            <a:endParaRPr lang="en-US" sz="2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“</a:t>
            </a:r>
            <a:r>
              <a:rPr lang="en-US" sz="2900" dirty="0">
                <a:solidFill>
                  <a:schemeClr val="accent1"/>
                </a:solidFill>
              </a:rPr>
              <a:t>A little consideration, a little thought for others, makes all the difference.” - Eeyore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Angeles Lopez 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21" y="2355376"/>
            <a:ext cx="2869104" cy="215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996738"/>
            <a:ext cx="4572000" cy="3261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Tel</a:t>
            </a:r>
            <a:r>
              <a:rPr lang="en-US" sz="2900" dirty="0">
                <a:solidFill>
                  <a:schemeClr val="accent1"/>
                </a:solidFill>
              </a:rPr>
              <a:t>: </a:t>
            </a:r>
            <a:r>
              <a:rPr lang="en-US" sz="2900" dirty="0" smtClean="0">
                <a:solidFill>
                  <a:schemeClr val="accent1"/>
                </a:solidFill>
              </a:rPr>
              <a:t>951-388-4446</a:t>
            </a: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1"/>
                </a:solidFill>
              </a:rPr>
              <a:t>E-Mail: </a:t>
            </a:r>
            <a:r>
              <a:rPr lang="en-US" sz="2900" dirty="0" smtClean="0">
                <a:solidFill>
                  <a:schemeClr val="accent1"/>
                </a:solidFill>
              </a:rPr>
              <a:t>AngelesL@speakupnow.org</a:t>
            </a: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1"/>
                </a:solidFill>
              </a:rPr>
              <a:t>Joined VFC: </a:t>
            </a:r>
            <a:r>
              <a:rPr lang="en-US" sz="2900" dirty="0" smtClean="0">
                <a:solidFill>
                  <a:schemeClr val="accent1"/>
                </a:solidFill>
              </a:rPr>
              <a:t>April 2023</a:t>
            </a:r>
          </a:p>
          <a:p>
            <a:pPr marL="0" indent="0">
              <a:buNone/>
            </a:pP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Angeles is an avid reader and enjoys reading on her porch during her free time. She has also been listening to podcasts each day recently. </a:t>
            </a:r>
          </a:p>
          <a:p>
            <a:pPr marL="0" indent="0">
              <a:buNone/>
            </a:pPr>
            <a:endParaRPr lang="en-US" sz="2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Her favorite ice cream flavor is pistachio. </a:t>
            </a:r>
          </a:p>
          <a:p>
            <a:pPr marL="0" indent="0">
              <a:buNone/>
            </a:pP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 Sale para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todos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 The sun shines for everyone.</a:t>
            </a:r>
          </a:p>
          <a:p>
            <a:pPr marL="0" indent="0">
              <a:buNone/>
            </a:pPr>
            <a:endParaRPr lang="en-US" sz="2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Brianna Miller – Philanthropy Manager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993392"/>
            <a:ext cx="2255624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1"/>
            <a:ext cx="4343400" cy="3264408"/>
          </a:xfrm>
        </p:spPr>
        <p:txBody>
          <a:bodyPr>
            <a:normAutofit fontScale="925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Tel</a:t>
            </a:r>
            <a:r>
              <a:rPr lang="en-US" sz="1800" dirty="0">
                <a:solidFill>
                  <a:schemeClr val="accent1"/>
                </a:solidFill>
              </a:rPr>
              <a:t>: 951-472-9300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BriannaM@speakupnow.org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January </a:t>
            </a:r>
            <a:r>
              <a:rPr lang="en-US" sz="1800" dirty="0" smtClean="0">
                <a:solidFill>
                  <a:schemeClr val="accent1"/>
                </a:solidFill>
              </a:rPr>
              <a:t>2015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Brianna likes live music, laying by the pool, mint chip ice cream and she is a vegetarian.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Her favorite quote is, “Only when the last tree has been cut down, the last fish been caught, and the last stream poisoned, will we realize we cannot eat money.” – Cree Indian Proverb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Sharon Morris – Managing Director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993392"/>
            <a:ext cx="2947470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38600" y="1752600"/>
            <a:ext cx="4648200" cy="3505200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951-534-1043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SharonM@speakupnow.org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June 2015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Sharon likes </a:t>
            </a:r>
            <a:r>
              <a:rPr lang="en-US" sz="1800" dirty="0" smtClean="0">
                <a:solidFill>
                  <a:schemeClr val="accent1"/>
                </a:solidFill>
              </a:rPr>
              <a:t>animals -  she has 3 Golden Retrievers and 1 Samoyed named Roy Kent,  </a:t>
            </a:r>
            <a:r>
              <a:rPr lang="en-US" sz="1800" dirty="0">
                <a:solidFill>
                  <a:schemeClr val="accent1"/>
                </a:solidFill>
              </a:rPr>
              <a:t>swimming in the pool, </a:t>
            </a:r>
            <a:r>
              <a:rPr lang="en-US" sz="1800" dirty="0" smtClean="0">
                <a:solidFill>
                  <a:schemeClr val="accent1"/>
                </a:solidFill>
              </a:rPr>
              <a:t>suspense </a:t>
            </a:r>
            <a:r>
              <a:rPr lang="en-US" sz="1800" dirty="0">
                <a:solidFill>
                  <a:schemeClr val="accent1"/>
                </a:solidFill>
              </a:rPr>
              <a:t>TV shows, </a:t>
            </a:r>
            <a:r>
              <a:rPr lang="en-US" sz="1800" dirty="0" smtClean="0">
                <a:solidFill>
                  <a:schemeClr val="accent1"/>
                </a:solidFill>
              </a:rPr>
              <a:t>reading, and </a:t>
            </a:r>
            <a:r>
              <a:rPr lang="en-US" sz="1800" dirty="0" err="1">
                <a:solidFill>
                  <a:schemeClr val="accent1"/>
                </a:solidFill>
              </a:rPr>
              <a:t>Tottenham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Hotspur – her soccer team from England. </a:t>
            </a:r>
            <a:r>
              <a:rPr lang="en-US" sz="1800" dirty="0">
                <a:solidFill>
                  <a:schemeClr val="accent1"/>
                </a:solidFill>
              </a:rPr>
              <a:t>Her favorite quote is, “'It is better to fail aiming high, than to succeed aiming low.” – Bill Nicholson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FC_PowerPoint_background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Paloma Quiroz – Advocacy Supervisor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248" y="2343081"/>
            <a:ext cx="2871216" cy="287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981199"/>
            <a:ext cx="4114800" cy="3233098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Tel: </a:t>
            </a:r>
            <a:r>
              <a:rPr lang="en-US" sz="1800" dirty="0" smtClean="0">
                <a:solidFill>
                  <a:schemeClr val="accent1"/>
                </a:solidFill>
              </a:rPr>
              <a:t>951-941-9302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E-Mail: </a:t>
            </a:r>
            <a:r>
              <a:rPr lang="en-US" sz="1800" dirty="0" smtClean="0">
                <a:solidFill>
                  <a:schemeClr val="accent1"/>
                </a:solidFill>
              </a:rPr>
              <a:t>PalomaQ@speakupnow.org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Joined VFC: </a:t>
            </a:r>
            <a:r>
              <a:rPr lang="en-US" sz="1800" dirty="0" smtClean="0">
                <a:solidFill>
                  <a:schemeClr val="accent1"/>
                </a:solidFill>
              </a:rPr>
              <a:t>January 2022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Paloma enjoys different kinds of music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and catching up on Netflix shows. She likes spending time with family, friends and her </a:t>
            </a:r>
            <a:r>
              <a:rPr lang="en-US" sz="1800" dirty="0" err="1" smtClean="0">
                <a:solidFill>
                  <a:schemeClr val="accent1"/>
                </a:solidFill>
              </a:rPr>
              <a:t>Maltipoo</a:t>
            </a:r>
            <a:r>
              <a:rPr lang="en-US" sz="1800" dirty="0" smtClean="0">
                <a:solidFill>
                  <a:schemeClr val="accent1"/>
                </a:solidFill>
              </a:rPr>
              <a:t>, Bella! Paloma also likes shopping, trying new restaurants, and having a scoop of her favorite ice-cream – Rocky Road!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Her favorite quote is “Wherever you are – be a good one” – Abraham Lincoln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FC PP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1114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VFC PP Templates</vt:lpstr>
      <vt:lpstr> Nicole Boettger – Program Manager</vt:lpstr>
      <vt:lpstr> Marsha Carey –Program Manager</vt:lpstr>
      <vt:lpstr> Alysa Deane – Advocacy Supervisor</vt:lpstr>
      <vt:lpstr> Latisha Gary– Advocacy Supervisor</vt:lpstr>
      <vt:lpstr> Bernadette Kovack– Admin Assistant</vt:lpstr>
      <vt:lpstr> Angeles Lopez – Advocacy Supervisor</vt:lpstr>
      <vt:lpstr> Brianna Miller – Philanthropy Manager</vt:lpstr>
      <vt:lpstr> Sharon Morris – Managing Director</vt:lpstr>
      <vt:lpstr> Paloma Quiroz – Advocacy Supervisor</vt:lpstr>
      <vt:lpstr> Kathi Shaner – Community Outreach Manager</vt:lpstr>
      <vt:lpstr> Tiffany Strenn– Advocacy Supervisor</vt:lpstr>
      <vt:lpstr> Melanie Thomas– Advocacy Supervisor</vt:lpstr>
      <vt:lpstr> Alfred Williams – Advocacy Supervisor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SLIDE</dc:title>
  <dc:creator>Sheila Owens</dc:creator>
  <cp:lastModifiedBy>Nicole Boettger</cp:lastModifiedBy>
  <cp:revision>116</cp:revision>
  <cp:lastPrinted>2021-09-20T22:21:19Z</cp:lastPrinted>
  <dcterms:created xsi:type="dcterms:W3CDTF">2015-10-13T21:32:43Z</dcterms:created>
  <dcterms:modified xsi:type="dcterms:W3CDTF">2023-09-29T18:19:10Z</dcterms:modified>
</cp:coreProperties>
</file>